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8" r:id="rId4"/>
    <p:sldId id="259" r:id="rId5"/>
    <p:sldId id="260" r:id="rId6"/>
    <p:sldId id="276" r:id="rId7"/>
    <p:sldId id="275" r:id="rId8"/>
    <p:sldId id="262" r:id="rId9"/>
    <p:sldId id="263" r:id="rId10"/>
    <p:sldId id="277" r:id="rId11"/>
    <p:sldId id="278" r:id="rId12"/>
    <p:sldId id="264" r:id="rId13"/>
    <p:sldId id="269" r:id="rId14"/>
    <p:sldId id="270" r:id="rId15"/>
    <p:sldId id="271" r:id="rId16"/>
    <p:sldId id="273" r:id="rId17"/>
    <p:sldId id="265" r:id="rId18"/>
    <p:sldId id="266" r:id="rId19"/>
    <p:sldId id="267" r:id="rId20"/>
    <p:sldId id="274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80" d="100"/>
          <a:sy n="80" d="100"/>
        </p:scale>
        <p:origin x="16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ur" userId="7900ee63-96a7-4b92-9cdb-cad7a862a54b" providerId="ADAL" clId="{6A999C33-FE61-48E5-BA96-A4CEF5FDB9E8}"/>
    <pc:docChg chg="undo redo custSel addSld delSld modSld sldOrd">
      <pc:chgData name="our" userId="7900ee63-96a7-4b92-9cdb-cad7a862a54b" providerId="ADAL" clId="{6A999C33-FE61-48E5-BA96-A4CEF5FDB9E8}" dt="2020-12-03T08:14:25.877" v="7928" actId="1076"/>
      <pc:docMkLst>
        <pc:docMk/>
      </pc:docMkLst>
      <pc:sldChg chg="addSp delSp mod">
        <pc:chgData name="our" userId="7900ee63-96a7-4b92-9cdb-cad7a862a54b" providerId="ADAL" clId="{6A999C33-FE61-48E5-BA96-A4CEF5FDB9E8}" dt="2020-12-02T21:34:15.573" v="2" actId="22"/>
        <pc:sldMkLst>
          <pc:docMk/>
          <pc:sldMk cId="2277684119" sldId="256"/>
        </pc:sldMkLst>
        <pc:spChg chg="add del">
          <ac:chgData name="our" userId="7900ee63-96a7-4b92-9cdb-cad7a862a54b" providerId="ADAL" clId="{6A999C33-FE61-48E5-BA96-A4CEF5FDB9E8}" dt="2020-12-02T21:34:15.573" v="2" actId="22"/>
          <ac:spMkLst>
            <pc:docMk/>
            <pc:sldMk cId="2277684119" sldId="256"/>
            <ac:spMk id="5" creationId="{190E4A37-7A92-4B24-818F-349DD5E54DE1}"/>
          </ac:spMkLst>
        </pc:spChg>
      </pc:sldChg>
      <pc:sldChg chg="modSp mod">
        <pc:chgData name="our" userId="7900ee63-96a7-4b92-9cdb-cad7a862a54b" providerId="ADAL" clId="{6A999C33-FE61-48E5-BA96-A4CEF5FDB9E8}" dt="2020-12-02T21:40:27.520" v="55" actId="20577"/>
        <pc:sldMkLst>
          <pc:docMk/>
          <pc:sldMk cId="1836737498" sldId="258"/>
        </pc:sldMkLst>
        <pc:spChg chg="mod">
          <ac:chgData name="our" userId="7900ee63-96a7-4b92-9cdb-cad7a862a54b" providerId="ADAL" clId="{6A999C33-FE61-48E5-BA96-A4CEF5FDB9E8}" dt="2020-12-02T21:40:27.520" v="55" actId="20577"/>
          <ac:spMkLst>
            <pc:docMk/>
            <pc:sldMk cId="1836737498" sldId="258"/>
            <ac:spMk id="10" creationId="{2B9FD6B8-6503-447A-8A82-AF4180FE718A}"/>
          </ac:spMkLst>
        </pc:spChg>
      </pc:sldChg>
      <pc:sldChg chg="modSp mod">
        <pc:chgData name="our" userId="7900ee63-96a7-4b92-9cdb-cad7a862a54b" providerId="ADAL" clId="{6A999C33-FE61-48E5-BA96-A4CEF5FDB9E8}" dt="2020-12-01T05:11:38.303" v="0" actId="20577"/>
        <pc:sldMkLst>
          <pc:docMk/>
          <pc:sldMk cId="2685385574" sldId="259"/>
        </pc:sldMkLst>
        <pc:spChg chg="mod">
          <ac:chgData name="our" userId="7900ee63-96a7-4b92-9cdb-cad7a862a54b" providerId="ADAL" clId="{6A999C33-FE61-48E5-BA96-A4CEF5FDB9E8}" dt="2020-12-01T05:11:38.303" v="0" actId="20577"/>
          <ac:spMkLst>
            <pc:docMk/>
            <pc:sldMk cId="2685385574" sldId="259"/>
            <ac:spMk id="3" creationId="{1BD06D6C-C49F-402F-9A27-634F4484473E}"/>
          </ac:spMkLst>
        </pc:spChg>
      </pc:sldChg>
      <pc:sldChg chg="addSp delSp modSp mod">
        <pc:chgData name="our" userId="7900ee63-96a7-4b92-9cdb-cad7a862a54b" providerId="ADAL" clId="{6A999C33-FE61-48E5-BA96-A4CEF5FDB9E8}" dt="2020-12-03T08:03:55.387" v="7926" actId="1076"/>
        <pc:sldMkLst>
          <pc:docMk/>
          <pc:sldMk cId="2031727505" sldId="260"/>
        </pc:sldMkLst>
        <pc:spChg chg="del">
          <ac:chgData name="our" userId="7900ee63-96a7-4b92-9cdb-cad7a862a54b" providerId="ADAL" clId="{6A999C33-FE61-48E5-BA96-A4CEF5FDB9E8}" dt="2020-12-03T07:12:35.032" v="5684" actId="478"/>
          <ac:spMkLst>
            <pc:docMk/>
            <pc:sldMk cId="2031727505" sldId="260"/>
            <ac:spMk id="3" creationId="{48219D42-8478-4CC6-A895-851AFEC75F2C}"/>
          </ac:spMkLst>
        </pc:spChg>
        <pc:spChg chg="mod">
          <ac:chgData name="our" userId="7900ee63-96a7-4b92-9cdb-cad7a862a54b" providerId="ADAL" clId="{6A999C33-FE61-48E5-BA96-A4CEF5FDB9E8}" dt="2020-12-03T08:03:55.387" v="7926" actId="1076"/>
          <ac:spMkLst>
            <pc:docMk/>
            <pc:sldMk cId="2031727505" sldId="260"/>
            <ac:spMk id="6" creationId="{0E8AC021-7D1C-48E3-BAB1-5BD592D212EE}"/>
          </ac:spMkLst>
        </pc:spChg>
        <pc:spChg chg="mod">
          <ac:chgData name="our" userId="7900ee63-96a7-4b92-9cdb-cad7a862a54b" providerId="ADAL" clId="{6A999C33-FE61-48E5-BA96-A4CEF5FDB9E8}" dt="2020-12-03T07:09:25.861" v="5373" actId="20577"/>
          <ac:spMkLst>
            <pc:docMk/>
            <pc:sldMk cId="2031727505" sldId="260"/>
            <ac:spMk id="8" creationId="{F73FB51C-DD0F-4401-ADD0-B42BA3F710FC}"/>
          </ac:spMkLst>
        </pc:spChg>
        <pc:spChg chg="add del mod">
          <ac:chgData name="our" userId="7900ee63-96a7-4b92-9cdb-cad7a862a54b" providerId="ADAL" clId="{6A999C33-FE61-48E5-BA96-A4CEF5FDB9E8}" dt="2020-12-03T07:14:05.902" v="5724" actId="478"/>
          <ac:spMkLst>
            <pc:docMk/>
            <pc:sldMk cId="2031727505" sldId="260"/>
            <ac:spMk id="9" creationId="{B9DA3161-91FC-4BDB-BED3-19DE84E32AF2}"/>
          </ac:spMkLst>
        </pc:spChg>
      </pc:sldChg>
      <pc:sldChg chg="modSp del mod">
        <pc:chgData name="our" userId="7900ee63-96a7-4b92-9cdb-cad7a862a54b" providerId="ADAL" clId="{6A999C33-FE61-48E5-BA96-A4CEF5FDB9E8}" dt="2020-12-03T07:30:10.259" v="7899" actId="47"/>
        <pc:sldMkLst>
          <pc:docMk/>
          <pc:sldMk cId="950672422" sldId="261"/>
        </pc:sldMkLst>
        <pc:spChg chg="mod">
          <ac:chgData name="our" userId="7900ee63-96a7-4b92-9cdb-cad7a862a54b" providerId="ADAL" clId="{6A999C33-FE61-48E5-BA96-A4CEF5FDB9E8}" dt="2020-12-03T05:10:17.962" v="277" actId="20577"/>
          <ac:spMkLst>
            <pc:docMk/>
            <pc:sldMk cId="950672422" sldId="261"/>
            <ac:spMk id="2" creationId="{41565644-B3DD-42D9-A533-74AF22C9C859}"/>
          </ac:spMkLst>
        </pc:spChg>
      </pc:sldChg>
      <pc:sldChg chg="addSp delSp modSp mod ord">
        <pc:chgData name="our" userId="7900ee63-96a7-4b92-9cdb-cad7a862a54b" providerId="ADAL" clId="{6A999C33-FE61-48E5-BA96-A4CEF5FDB9E8}" dt="2020-12-03T07:25:44.796" v="7472" actId="14100"/>
        <pc:sldMkLst>
          <pc:docMk/>
          <pc:sldMk cId="2049329042" sldId="262"/>
        </pc:sldMkLst>
        <pc:spChg chg="mod">
          <ac:chgData name="our" userId="7900ee63-96a7-4b92-9cdb-cad7a862a54b" providerId="ADAL" clId="{6A999C33-FE61-48E5-BA96-A4CEF5FDB9E8}" dt="2020-12-03T07:15:57.565" v="6192" actId="20577"/>
          <ac:spMkLst>
            <pc:docMk/>
            <pc:sldMk cId="2049329042" sldId="262"/>
            <ac:spMk id="2" creationId="{41565644-B3DD-42D9-A533-74AF22C9C859}"/>
          </ac:spMkLst>
        </pc:spChg>
        <pc:spChg chg="del">
          <ac:chgData name="our" userId="7900ee63-96a7-4b92-9cdb-cad7a862a54b" providerId="ADAL" clId="{6A999C33-FE61-48E5-BA96-A4CEF5FDB9E8}" dt="2020-12-03T07:16:21.528" v="6193" actId="478"/>
          <ac:spMkLst>
            <pc:docMk/>
            <pc:sldMk cId="2049329042" sldId="262"/>
            <ac:spMk id="3" creationId="{48219D42-8478-4CC6-A895-851AFEC75F2C}"/>
          </ac:spMkLst>
        </pc:spChg>
        <pc:spChg chg="add del mod">
          <ac:chgData name="our" userId="7900ee63-96a7-4b92-9cdb-cad7a862a54b" providerId="ADAL" clId="{6A999C33-FE61-48E5-BA96-A4CEF5FDB9E8}" dt="2020-12-03T07:16:23.501" v="6194" actId="478"/>
          <ac:spMkLst>
            <pc:docMk/>
            <pc:sldMk cId="2049329042" sldId="262"/>
            <ac:spMk id="5" creationId="{97F3173A-A137-48E9-A9CE-A4C87CB3E416}"/>
          </ac:spMkLst>
        </pc:spChg>
        <pc:spChg chg="mod">
          <ac:chgData name="our" userId="7900ee63-96a7-4b92-9cdb-cad7a862a54b" providerId="ADAL" clId="{6A999C33-FE61-48E5-BA96-A4CEF5FDB9E8}" dt="2020-12-03T07:17:55.006" v="6589" actId="20577"/>
          <ac:spMkLst>
            <pc:docMk/>
            <pc:sldMk cId="2049329042" sldId="262"/>
            <ac:spMk id="6" creationId="{0E8AC021-7D1C-48E3-BAB1-5BD592D212EE}"/>
          </ac:spMkLst>
        </pc:spChg>
        <pc:spChg chg="mod">
          <ac:chgData name="our" userId="7900ee63-96a7-4b92-9cdb-cad7a862a54b" providerId="ADAL" clId="{6A999C33-FE61-48E5-BA96-A4CEF5FDB9E8}" dt="2020-12-03T07:16:44.959" v="6205" actId="1076"/>
          <ac:spMkLst>
            <pc:docMk/>
            <pc:sldMk cId="2049329042" sldId="262"/>
            <ac:spMk id="21" creationId="{676DD8D8-72C2-43F4-84E0-073EC1F9EC9B}"/>
          </ac:spMkLst>
        </pc:spChg>
        <pc:spChg chg="mod">
          <ac:chgData name="our" userId="7900ee63-96a7-4b92-9cdb-cad7a862a54b" providerId="ADAL" clId="{6A999C33-FE61-48E5-BA96-A4CEF5FDB9E8}" dt="2020-12-03T07:18:44.598" v="6679" actId="20577"/>
          <ac:spMkLst>
            <pc:docMk/>
            <pc:sldMk cId="2049329042" sldId="262"/>
            <ac:spMk id="23" creationId="{779D6D02-3E0C-4F12-BFB1-7E9B86A1E567}"/>
          </ac:spMkLst>
        </pc:spChg>
        <pc:spChg chg="mod">
          <ac:chgData name="our" userId="7900ee63-96a7-4b92-9cdb-cad7a862a54b" providerId="ADAL" clId="{6A999C33-FE61-48E5-BA96-A4CEF5FDB9E8}" dt="2020-12-03T07:25:41.109" v="7471" actId="1038"/>
          <ac:spMkLst>
            <pc:docMk/>
            <pc:sldMk cId="2049329042" sldId="262"/>
            <ac:spMk id="25" creationId="{459BB3FD-8D0B-4C05-B871-F1558793B451}"/>
          </ac:spMkLst>
        </pc:spChg>
        <pc:spChg chg="mod">
          <ac:chgData name="our" userId="7900ee63-96a7-4b92-9cdb-cad7a862a54b" providerId="ADAL" clId="{6A999C33-FE61-48E5-BA96-A4CEF5FDB9E8}" dt="2020-12-03T07:25:44.796" v="7472" actId="14100"/>
          <ac:spMkLst>
            <pc:docMk/>
            <pc:sldMk cId="2049329042" sldId="262"/>
            <ac:spMk id="27" creationId="{67F78041-C26C-4302-93F8-950322AB4426}"/>
          </ac:spMkLst>
        </pc:spChg>
        <pc:spChg chg="mod">
          <ac:chgData name="our" userId="7900ee63-96a7-4b92-9cdb-cad7a862a54b" providerId="ADAL" clId="{6A999C33-FE61-48E5-BA96-A4CEF5FDB9E8}" dt="2020-12-03T07:25:31.077" v="7449" actId="1036"/>
          <ac:spMkLst>
            <pc:docMk/>
            <pc:sldMk cId="2049329042" sldId="262"/>
            <ac:spMk id="29" creationId="{CF2C48C4-F760-4EFF-BC72-139F1F5392B9}"/>
          </ac:spMkLst>
        </pc:spChg>
        <pc:spChg chg="mod">
          <ac:chgData name="our" userId="7900ee63-96a7-4b92-9cdb-cad7a862a54b" providerId="ADAL" clId="{6A999C33-FE61-48E5-BA96-A4CEF5FDB9E8}" dt="2020-12-03T07:18:19.131" v="6598" actId="1076"/>
          <ac:spMkLst>
            <pc:docMk/>
            <pc:sldMk cId="2049329042" sldId="262"/>
            <ac:spMk id="31" creationId="{B468851E-937A-476B-82EE-628382F2C598}"/>
          </ac:spMkLst>
        </pc:spChg>
        <pc:picChg chg="add del mod ord">
          <ac:chgData name="our" userId="7900ee63-96a7-4b92-9cdb-cad7a862a54b" providerId="ADAL" clId="{6A999C33-FE61-48E5-BA96-A4CEF5FDB9E8}" dt="2020-12-03T07:25:05.613" v="7421" actId="478"/>
          <ac:picMkLst>
            <pc:docMk/>
            <pc:sldMk cId="2049329042" sldId="262"/>
            <ac:picMk id="7" creationId="{103B86A3-656A-4B49-8800-F0E56DD4906A}"/>
          </ac:picMkLst>
        </pc:picChg>
        <pc:picChg chg="add mod ord">
          <ac:chgData name="our" userId="7900ee63-96a7-4b92-9cdb-cad7a862a54b" providerId="ADAL" clId="{6A999C33-FE61-48E5-BA96-A4CEF5FDB9E8}" dt="2020-12-03T07:25:24.782" v="7433" actId="1038"/>
          <ac:picMkLst>
            <pc:docMk/>
            <pc:sldMk cId="2049329042" sldId="262"/>
            <ac:picMk id="8" creationId="{1CFA8190-3A8D-4852-8967-2B0C54AA7840}"/>
          </ac:picMkLst>
        </pc:picChg>
        <pc:picChg chg="del">
          <ac:chgData name="our" userId="7900ee63-96a7-4b92-9cdb-cad7a862a54b" providerId="ADAL" clId="{6A999C33-FE61-48E5-BA96-A4CEF5FDB9E8}" dt="2020-12-03T07:16:24.461" v="6195" actId="478"/>
          <ac:picMkLst>
            <pc:docMk/>
            <pc:sldMk cId="2049329042" sldId="262"/>
            <ac:picMk id="10" creationId="{1DEB4E5C-A65E-4848-8B4F-A33497D639F0}"/>
          </ac:picMkLst>
        </pc:picChg>
        <pc:picChg chg="del">
          <ac:chgData name="our" userId="7900ee63-96a7-4b92-9cdb-cad7a862a54b" providerId="ADAL" clId="{6A999C33-FE61-48E5-BA96-A4CEF5FDB9E8}" dt="2020-12-03T07:16:35.269" v="6203" actId="478"/>
          <ac:picMkLst>
            <pc:docMk/>
            <pc:sldMk cId="2049329042" sldId="262"/>
            <ac:picMk id="13" creationId="{EFA2F458-EED0-49B4-AFD6-5841562611A0}"/>
          </ac:picMkLst>
        </pc:picChg>
        <pc:picChg chg="del">
          <ac:chgData name="our" userId="7900ee63-96a7-4b92-9cdb-cad7a862a54b" providerId="ADAL" clId="{6A999C33-FE61-48E5-BA96-A4CEF5FDB9E8}" dt="2020-12-03T07:16:33.172" v="6201" actId="478"/>
          <ac:picMkLst>
            <pc:docMk/>
            <pc:sldMk cId="2049329042" sldId="262"/>
            <ac:picMk id="15" creationId="{122C40AB-00E6-4D00-B3CA-ED23ADF1E845}"/>
          </ac:picMkLst>
        </pc:picChg>
        <pc:picChg chg="del">
          <ac:chgData name="our" userId="7900ee63-96a7-4b92-9cdb-cad7a862a54b" providerId="ADAL" clId="{6A999C33-FE61-48E5-BA96-A4CEF5FDB9E8}" dt="2020-12-03T07:16:34.037" v="6202" actId="478"/>
          <ac:picMkLst>
            <pc:docMk/>
            <pc:sldMk cId="2049329042" sldId="262"/>
            <ac:picMk id="17" creationId="{209004AE-FC0F-48A9-831E-C734FD3BDE0D}"/>
          </ac:picMkLst>
        </pc:picChg>
      </pc:sldChg>
      <pc:sldChg chg="addSp delSp modSp mod ord">
        <pc:chgData name="our" userId="7900ee63-96a7-4b92-9cdb-cad7a862a54b" providerId="ADAL" clId="{6A999C33-FE61-48E5-BA96-A4CEF5FDB9E8}" dt="2020-12-03T07:27:44.966" v="7628" actId="20577"/>
        <pc:sldMkLst>
          <pc:docMk/>
          <pc:sldMk cId="1150129943" sldId="263"/>
        </pc:sldMkLst>
        <pc:spChg chg="mod">
          <ac:chgData name="our" userId="7900ee63-96a7-4b92-9cdb-cad7a862a54b" providerId="ADAL" clId="{6A999C33-FE61-48E5-BA96-A4CEF5FDB9E8}" dt="2020-12-03T07:18:54.086" v="6681" actId="20577"/>
          <ac:spMkLst>
            <pc:docMk/>
            <pc:sldMk cId="1150129943" sldId="263"/>
            <ac:spMk id="2" creationId="{41565644-B3DD-42D9-A533-74AF22C9C859}"/>
          </ac:spMkLst>
        </pc:spChg>
        <pc:spChg chg="del">
          <ac:chgData name="our" userId="7900ee63-96a7-4b92-9cdb-cad7a862a54b" providerId="ADAL" clId="{6A999C33-FE61-48E5-BA96-A4CEF5FDB9E8}" dt="2020-12-03T07:19:14.584" v="6690" actId="478"/>
          <ac:spMkLst>
            <pc:docMk/>
            <pc:sldMk cId="1150129943" sldId="263"/>
            <ac:spMk id="3" creationId="{48219D42-8478-4CC6-A895-851AFEC75F2C}"/>
          </ac:spMkLst>
        </pc:spChg>
        <pc:spChg chg="mod">
          <ac:chgData name="our" userId="7900ee63-96a7-4b92-9cdb-cad7a862a54b" providerId="ADAL" clId="{6A999C33-FE61-48E5-BA96-A4CEF5FDB9E8}" dt="2020-12-03T07:19:22.255" v="6694" actId="1076"/>
          <ac:spMkLst>
            <pc:docMk/>
            <pc:sldMk cId="1150129943" sldId="263"/>
            <ac:spMk id="8" creationId="{340658E4-06AB-4F93-ACD1-87396A85E5F7}"/>
          </ac:spMkLst>
        </pc:spChg>
        <pc:spChg chg="add del mod">
          <ac:chgData name="our" userId="7900ee63-96a7-4b92-9cdb-cad7a862a54b" providerId="ADAL" clId="{6A999C33-FE61-48E5-BA96-A4CEF5FDB9E8}" dt="2020-12-03T07:19:16.013" v="6691" actId="478"/>
          <ac:spMkLst>
            <pc:docMk/>
            <pc:sldMk cId="1150129943" sldId="263"/>
            <ac:spMk id="9" creationId="{A358574D-0DB8-442C-9B1B-B5BD2C623842}"/>
          </ac:spMkLst>
        </pc:spChg>
        <pc:spChg chg="mod">
          <ac:chgData name="our" userId="7900ee63-96a7-4b92-9cdb-cad7a862a54b" providerId="ADAL" clId="{6A999C33-FE61-48E5-BA96-A4CEF5FDB9E8}" dt="2020-12-03T07:26:55.204" v="7509" actId="1076"/>
          <ac:spMkLst>
            <pc:docMk/>
            <pc:sldMk cId="1150129943" sldId="263"/>
            <ac:spMk id="13" creationId="{E6A65336-394E-4555-BC6B-F426A85D93FB}"/>
          </ac:spMkLst>
        </pc:spChg>
        <pc:spChg chg="add mod">
          <ac:chgData name="our" userId="7900ee63-96a7-4b92-9cdb-cad7a862a54b" providerId="ADAL" clId="{6A999C33-FE61-48E5-BA96-A4CEF5FDB9E8}" dt="2020-12-03T07:27:44.966" v="7628" actId="20577"/>
          <ac:spMkLst>
            <pc:docMk/>
            <pc:sldMk cId="1150129943" sldId="263"/>
            <ac:spMk id="14" creationId="{4C754125-8CF5-4925-AA56-CAAC5D4E8510}"/>
          </ac:spMkLst>
        </pc:spChg>
        <pc:spChg chg="mod">
          <ac:chgData name="our" userId="7900ee63-96a7-4b92-9cdb-cad7a862a54b" providerId="ADAL" clId="{6A999C33-FE61-48E5-BA96-A4CEF5FDB9E8}" dt="2020-12-03T07:19:19.789" v="6693" actId="1076"/>
          <ac:spMkLst>
            <pc:docMk/>
            <pc:sldMk cId="1150129943" sldId="263"/>
            <ac:spMk id="15" creationId="{DA79FC8B-CE47-4915-9088-61384BCB6436}"/>
          </ac:spMkLst>
        </pc:spChg>
        <pc:spChg chg="add mod">
          <ac:chgData name="our" userId="7900ee63-96a7-4b92-9cdb-cad7a862a54b" providerId="ADAL" clId="{6A999C33-FE61-48E5-BA96-A4CEF5FDB9E8}" dt="2020-12-03T07:27:25.733" v="7519" actId="208"/>
          <ac:spMkLst>
            <pc:docMk/>
            <pc:sldMk cId="1150129943" sldId="263"/>
            <ac:spMk id="16" creationId="{6C53088B-60DA-4B93-ADC8-0144E9B978A6}"/>
          </ac:spMkLst>
        </pc:spChg>
        <pc:spChg chg="mod">
          <ac:chgData name="our" userId="7900ee63-96a7-4b92-9cdb-cad7a862a54b" providerId="ADAL" clId="{6A999C33-FE61-48E5-BA96-A4CEF5FDB9E8}" dt="2020-12-03T07:26:49.147" v="7506" actId="14100"/>
          <ac:spMkLst>
            <pc:docMk/>
            <pc:sldMk cId="1150129943" sldId="263"/>
            <ac:spMk id="17" creationId="{8A63C758-F0EB-47C6-AC4D-9FB3B5AA0474}"/>
          </ac:spMkLst>
        </pc:spChg>
        <pc:picChg chg="add mod ord">
          <ac:chgData name="our" userId="7900ee63-96a7-4b92-9cdb-cad7a862a54b" providerId="ADAL" clId="{6A999C33-FE61-48E5-BA96-A4CEF5FDB9E8}" dt="2020-12-03T07:27:13.606" v="7516" actId="1076"/>
          <ac:picMkLst>
            <pc:docMk/>
            <pc:sldMk cId="1150129943" sldId="263"/>
            <ac:picMk id="4" creationId="{675892D4-6411-4BE2-BB1B-AE0E14889EA6}"/>
          </ac:picMkLst>
        </pc:picChg>
        <pc:picChg chg="del">
          <ac:chgData name="our" userId="7900ee63-96a7-4b92-9cdb-cad7a862a54b" providerId="ADAL" clId="{6A999C33-FE61-48E5-BA96-A4CEF5FDB9E8}" dt="2020-12-03T07:19:04.494" v="6682" actId="478"/>
          <ac:picMkLst>
            <pc:docMk/>
            <pc:sldMk cId="1150129943" sldId="263"/>
            <ac:picMk id="5" creationId="{87BE7DDD-BD6C-43AC-A579-C2AEA0C83921}"/>
          </ac:picMkLst>
        </pc:picChg>
      </pc:sldChg>
      <pc:sldChg chg="addSp delSp modSp mod">
        <pc:chgData name="our" userId="7900ee63-96a7-4b92-9cdb-cad7a862a54b" providerId="ADAL" clId="{6A999C33-FE61-48E5-BA96-A4CEF5FDB9E8}" dt="2020-12-03T07:32:37.670" v="7923" actId="1076"/>
        <pc:sldMkLst>
          <pc:docMk/>
          <pc:sldMk cId="2352822624" sldId="264"/>
        </pc:sldMkLst>
        <pc:spChg chg="mod">
          <ac:chgData name="our" userId="7900ee63-96a7-4b92-9cdb-cad7a862a54b" providerId="ADAL" clId="{6A999C33-FE61-48E5-BA96-A4CEF5FDB9E8}" dt="2020-12-03T07:30:15.269" v="7901" actId="20577"/>
          <ac:spMkLst>
            <pc:docMk/>
            <pc:sldMk cId="2352822624" sldId="264"/>
            <ac:spMk id="2" creationId="{41565644-B3DD-42D9-A533-74AF22C9C859}"/>
          </ac:spMkLst>
        </pc:spChg>
        <pc:spChg chg="mod">
          <ac:chgData name="our" userId="7900ee63-96a7-4b92-9cdb-cad7a862a54b" providerId="ADAL" clId="{6A999C33-FE61-48E5-BA96-A4CEF5FDB9E8}" dt="2020-12-02T21:47:57.956" v="257" actId="20577"/>
          <ac:spMkLst>
            <pc:docMk/>
            <pc:sldMk cId="2352822624" sldId="264"/>
            <ac:spMk id="6" creationId="{0E8AC021-7D1C-48E3-BAB1-5BD592D212EE}"/>
          </ac:spMkLst>
        </pc:spChg>
        <pc:spChg chg="del">
          <ac:chgData name="our" userId="7900ee63-96a7-4b92-9cdb-cad7a862a54b" providerId="ADAL" clId="{6A999C33-FE61-48E5-BA96-A4CEF5FDB9E8}" dt="2020-12-02T21:47:07.003" v="58" actId="478"/>
          <ac:spMkLst>
            <pc:docMk/>
            <pc:sldMk cId="2352822624" sldId="264"/>
            <ac:spMk id="8" creationId="{340658E4-06AB-4F93-ACD1-87396A85E5F7}"/>
          </ac:spMkLst>
        </pc:spChg>
        <pc:spChg chg="del">
          <ac:chgData name="our" userId="7900ee63-96a7-4b92-9cdb-cad7a862a54b" providerId="ADAL" clId="{6A999C33-FE61-48E5-BA96-A4CEF5FDB9E8}" dt="2020-12-02T21:47:05.996" v="57" actId="478"/>
          <ac:spMkLst>
            <pc:docMk/>
            <pc:sldMk cId="2352822624" sldId="264"/>
            <ac:spMk id="13" creationId="{E6A65336-394E-4555-BC6B-F426A85D93FB}"/>
          </ac:spMkLst>
        </pc:spChg>
        <pc:picChg chg="add mod">
          <ac:chgData name="our" userId="7900ee63-96a7-4b92-9cdb-cad7a862a54b" providerId="ADAL" clId="{6A999C33-FE61-48E5-BA96-A4CEF5FDB9E8}" dt="2020-12-03T07:32:37.670" v="7923" actId="1076"/>
          <ac:picMkLst>
            <pc:docMk/>
            <pc:sldMk cId="2352822624" sldId="264"/>
            <ac:picMk id="4" creationId="{838E629A-C874-42CA-92AF-8F367296F66D}"/>
          </ac:picMkLst>
        </pc:picChg>
        <pc:picChg chg="add mod">
          <ac:chgData name="our" userId="7900ee63-96a7-4b92-9cdb-cad7a862a54b" providerId="ADAL" clId="{6A999C33-FE61-48E5-BA96-A4CEF5FDB9E8}" dt="2020-12-03T07:31:57.584" v="7915" actId="1076"/>
          <ac:picMkLst>
            <pc:docMk/>
            <pc:sldMk cId="2352822624" sldId="264"/>
            <ac:picMk id="5" creationId="{D7910714-C47C-4CBC-B325-1D11286AA671}"/>
          </ac:picMkLst>
        </pc:picChg>
        <pc:picChg chg="add mod">
          <ac:chgData name="our" userId="7900ee63-96a7-4b92-9cdb-cad7a862a54b" providerId="ADAL" clId="{6A999C33-FE61-48E5-BA96-A4CEF5FDB9E8}" dt="2020-12-03T07:32:29.326" v="7919" actId="1076"/>
          <ac:picMkLst>
            <pc:docMk/>
            <pc:sldMk cId="2352822624" sldId="264"/>
            <ac:picMk id="7" creationId="{9F429328-18DA-48CA-AA57-59831FA77D21}"/>
          </ac:picMkLst>
        </pc:picChg>
        <pc:picChg chg="del">
          <ac:chgData name="our" userId="7900ee63-96a7-4b92-9cdb-cad7a862a54b" providerId="ADAL" clId="{6A999C33-FE61-48E5-BA96-A4CEF5FDB9E8}" dt="2020-12-03T07:30:27.309" v="7902" actId="478"/>
          <ac:picMkLst>
            <pc:docMk/>
            <pc:sldMk cId="2352822624" sldId="264"/>
            <ac:picMk id="10" creationId="{9A662C8A-993B-4EE7-BB10-34BE1D738F38}"/>
          </ac:picMkLst>
        </pc:picChg>
      </pc:sldChg>
      <pc:sldChg chg="del">
        <pc:chgData name="our" userId="7900ee63-96a7-4b92-9cdb-cad7a862a54b" providerId="ADAL" clId="{6A999C33-FE61-48E5-BA96-A4CEF5FDB9E8}" dt="2020-12-02T21:47:03.452" v="56" actId="47"/>
        <pc:sldMkLst>
          <pc:docMk/>
          <pc:sldMk cId="1184317315" sldId="265"/>
        </pc:sldMkLst>
      </pc:sldChg>
      <pc:sldChg chg="modSp new mod ord">
        <pc:chgData name="our" userId="7900ee63-96a7-4b92-9cdb-cad7a862a54b" providerId="ADAL" clId="{6A999C33-FE61-48E5-BA96-A4CEF5FDB9E8}" dt="2020-12-03T05:35:15.186" v="4516"/>
        <pc:sldMkLst>
          <pc:docMk/>
          <pc:sldMk cId="4213313019" sldId="265"/>
        </pc:sldMkLst>
        <pc:spChg chg="mod">
          <ac:chgData name="our" userId="7900ee63-96a7-4b92-9cdb-cad7a862a54b" providerId="ADAL" clId="{6A999C33-FE61-48E5-BA96-A4CEF5FDB9E8}" dt="2020-12-03T05:31:48.256" v="4113"/>
          <ac:spMkLst>
            <pc:docMk/>
            <pc:sldMk cId="4213313019" sldId="265"/>
            <ac:spMk id="2" creationId="{7B40C897-D08F-487D-B0B2-4DA2B17C1D9B}"/>
          </ac:spMkLst>
        </pc:spChg>
        <pc:spChg chg="mod">
          <ac:chgData name="our" userId="7900ee63-96a7-4b92-9cdb-cad7a862a54b" providerId="ADAL" clId="{6A999C33-FE61-48E5-BA96-A4CEF5FDB9E8}" dt="2020-12-03T05:35:15.186" v="4516"/>
          <ac:spMkLst>
            <pc:docMk/>
            <pc:sldMk cId="4213313019" sldId="265"/>
            <ac:spMk id="3" creationId="{38E70CD2-CA74-4F33-B366-03070984561F}"/>
          </ac:spMkLst>
        </pc:spChg>
      </pc:sldChg>
      <pc:sldChg chg="modSp new mod">
        <pc:chgData name="our" userId="7900ee63-96a7-4b92-9cdb-cad7a862a54b" providerId="ADAL" clId="{6A999C33-FE61-48E5-BA96-A4CEF5FDB9E8}" dt="2020-12-03T05:41:18.939" v="5115" actId="20577"/>
        <pc:sldMkLst>
          <pc:docMk/>
          <pc:sldMk cId="3118726021" sldId="266"/>
        </pc:sldMkLst>
        <pc:spChg chg="mod">
          <ac:chgData name="our" userId="7900ee63-96a7-4b92-9cdb-cad7a862a54b" providerId="ADAL" clId="{6A999C33-FE61-48E5-BA96-A4CEF5FDB9E8}" dt="2020-12-03T05:18:28.801" v="2031"/>
          <ac:spMkLst>
            <pc:docMk/>
            <pc:sldMk cId="3118726021" sldId="266"/>
            <ac:spMk id="2" creationId="{614370B7-B530-4E74-AA67-92C54099468D}"/>
          </ac:spMkLst>
        </pc:spChg>
        <pc:spChg chg="mod">
          <ac:chgData name="our" userId="7900ee63-96a7-4b92-9cdb-cad7a862a54b" providerId="ADAL" clId="{6A999C33-FE61-48E5-BA96-A4CEF5FDB9E8}" dt="2020-12-03T05:41:18.939" v="5115" actId="20577"/>
          <ac:spMkLst>
            <pc:docMk/>
            <pc:sldMk cId="3118726021" sldId="266"/>
            <ac:spMk id="3" creationId="{29D22EF1-83AB-4613-B26C-89252EAAC78C}"/>
          </ac:spMkLst>
        </pc:spChg>
      </pc:sldChg>
      <pc:sldChg chg="modSp new mod">
        <pc:chgData name="our" userId="7900ee63-96a7-4b92-9cdb-cad7a862a54b" providerId="ADAL" clId="{6A999C33-FE61-48E5-BA96-A4CEF5FDB9E8}" dt="2020-12-03T05:41:32.534" v="5161" actId="20577"/>
        <pc:sldMkLst>
          <pc:docMk/>
          <pc:sldMk cId="1801831103" sldId="267"/>
        </pc:sldMkLst>
        <pc:spChg chg="mod">
          <ac:chgData name="our" userId="7900ee63-96a7-4b92-9cdb-cad7a862a54b" providerId="ADAL" clId="{6A999C33-FE61-48E5-BA96-A4CEF5FDB9E8}" dt="2020-12-03T05:19:05.516" v="2058" actId="20577"/>
          <ac:spMkLst>
            <pc:docMk/>
            <pc:sldMk cId="1801831103" sldId="267"/>
            <ac:spMk id="2" creationId="{8D1675A8-C73E-401D-9331-455F797F35D3}"/>
          </ac:spMkLst>
        </pc:spChg>
        <pc:spChg chg="mod">
          <ac:chgData name="our" userId="7900ee63-96a7-4b92-9cdb-cad7a862a54b" providerId="ADAL" clId="{6A999C33-FE61-48E5-BA96-A4CEF5FDB9E8}" dt="2020-12-03T05:41:32.534" v="5161" actId="20577"/>
          <ac:spMkLst>
            <pc:docMk/>
            <pc:sldMk cId="1801831103" sldId="267"/>
            <ac:spMk id="3" creationId="{F39E0EF9-D8BC-4F56-8C09-3626E9F2A3D0}"/>
          </ac:spMkLst>
        </pc:spChg>
      </pc:sldChg>
      <pc:sldChg chg="modSp new mod">
        <pc:chgData name="our" userId="7900ee63-96a7-4b92-9cdb-cad7a862a54b" providerId="ADAL" clId="{6A999C33-FE61-48E5-BA96-A4CEF5FDB9E8}" dt="2020-12-03T05:22:34.874" v="3009" actId="20577"/>
        <pc:sldMkLst>
          <pc:docMk/>
          <pc:sldMk cId="2579405585" sldId="268"/>
        </pc:sldMkLst>
        <pc:spChg chg="mod">
          <ac:chgData name="our" userId="7900ee63-96a7-4b92-9cdb-cad7a862a54b" providerId="ADAL" clId="{6A999C33-FE61-48E5-BA96-A4CEF5FDB9E8}" dt="2020-12-03T05:19:17.617" v="2081"/>
          <ac:spMkLst>
            <pc:docMk/>
            <pc:sldMk cId="2579405585" sldId="268"/>
            <ac:spMk id="2" creationId="{21FF2274-721F-405F-A99A-4F074D4E0413}"/>
          </ac:spMkLst>
        </pc:spChg>
        <pc:spChg chg="mod">
          <ac:chgData name="our" userId="7900ee63-96a7-4b92-9cdb-cad7a862a54b" providerId="ADAL" clId="{6A999C33-FE61-48E5-BA96-A4CEF5FDB9E8}" dt="2020-12-03T05:22:34.874" v="3009" actId="20577"/>
          <ac:spMkLst>
            <pc:docMk/>
            <pc:sldMk cId="2579405585" sldId="268"/>
            <ac:spMk id="3" creationId="{9C5E87E3-C654-4DE5-B3AC-1C436DADD841}"/>
          </ac:spMkLst>
        </pc:spChg>
      </pc:sldChg>
      <pc:sldChg chg="addSp delSp modSp new mod ord">
        <pc:chgData name="our" userId="7900ee63-96a7-4b92-9cdb-cad7a862a54b" providerId="ADAL" clId="{6A999C33-FE61-48E5-BA96-A4CEF5FDB9E8}" dt="2020-12-03T06:03:06.091" v="5334"/>
        <pc:sldMkLst>
          <pc:docMk/>
          <pc:sldMk cId="1731104137" sldId="269"/>
        </pc:sldMkLst>
        <pc:spChg chg="mod">
          <ac:chgData name="our" userId="7900ee63-96a7-4b92-9cdb-cad7a862a54b" providerId="ADAL" clId="{6A999C33-FE61-48E5-BA96-A4CEF5FDB9E8}" dt="2020-12-03T05:22:50.490" v="3051"/>
          <ac:spMkLst>
            <pc:docMk/>
            <pc:sldMk cId="1731104137" sldId="269"/>
            <ac:spMk id="2" creationId="{45904592-8F0F-4F56-972A-8517F43E2F6D}"/>
          </ac:spMkLst>
        </pc:spChg>
        <pc:spChg chg="del mod">
          <ac:chgData name="our" userId="7900ee63-96a7-4b92-9cdb-cad7a862a54b" providerId="ADAL" clId="{6A999C33-FE61-48E5-BA96-A4CEF5FDB9E8}" dt="2020-12-03T05:28:16.147" v="3760" actId="478"/>
          <ac:spMkLst>
            <pc:docMk/>
            <pc:sldMk cId="1731104137" sldId="269"/>
            <ac:spMk id="3" creationId="{4C6BEFC7-BFED-46EE-8F14-0235807C2F83}"/>
          </ac:spMkLst>
        </pc:spChg>
        <pc:graphicFrameChg chg="add mod modGraphic">
          <ac:chgData name="our" userId="7900ee63-96a7-4b92-9cdb-cad7a862a54b" providerId="ADAL" clId="{6A999C33-FE61-48E5-BA96-A4CEF5FDB9E8}" dt="2020-12-03T06:03:06.091" v="5334"/>
          <ac:graphicFrameMkLst>
            <pc:docMk/>
            <pc:sldMk cId="1731104137" sldId="269"/>
            <ac:graphicFrameMk id="4" creationId="{1E893907-BB3E-4081-80AB-B243EFE080C1}"/>
          </ac:graphicFrameMkLst>
        </pc:graphicFrameChg>
      </pc:sldChg>
      <pc:sldChg chg="modSp new mod">
        <pc:chgData name="our" userId="7900ee63-96a7-4b92-9cdb-cad7a862a54b" providerId="ADAL" clId="{6A999C33-FE61-48E5-BA96-A4CEF5FDB9E8}" dt="2020-12-03T05:40:19.636" v="5044" actId="20577"/>
        <pc:sldMkLst>
          <pc:docMk/>
          <pc:sldMk cId="388735853" sldId="270"/>
        </pc:sldMkLst>
        <pc:spChg chg="mod">
          <ac:chgData name="our" userId="7900ee63-96a7-4b92-9cdb-cad7a862a54b" providerId="ADAL" clId="{6A999C33-FE61-48E5-BA96-A4CEF5FDB9E8}" dt="2020-12-03T05:30:48.442" v="3954"/>
          <ac:spMkLst>
            <pc:docMk/>
            <pc:sldMk cId="388735853" sldId="270"/>
            <ac:spMk id="2" creationId="{A0A6353F-1CCD-4C49-90D7-27564A6D576E}"/>
          </ac:spMkLst>
        </pc:spChg>
        <pc:spChg chg="mod">
          <ac:chgData name="our" userId="7900ee63-96a7-4b92-9cdb-cad7a862a54b" providerId="ADAL" clId="{6A999C33-FE61-48E5-BA96-A4CEF5FDB9E8}" dt="2020-12-03T05:40:19.636" v="5044" actId="20577"/>
          <ac:spMkLst>
            <pc:docMk/>
            <pc:sldMk cId="388735853" sldId="270"/>
            <ac:spMk id="3" creationId="{559D28DA-E73A-4E07-AD6E-944DC366B9F3}"/>
          </ac:spMkLst>
        </pc:spChg>
      </pc:sldChg>
      <pc:sldChg chg="modSp new mod">
        <pc:chgData name="our" userId="7900ee63-96a7-4b92-9cdb-cad7a862a54b" providerId="ADAL" clId="{6A999C33-FE61-48E5-BA96-A4CEF5FDB9E8}" dt="2020-12-03T05:39:45.916" v="4837" actId="20577"/>
        <pc:sldMkLst>
          <pc:docMk/>
          <pc:sldMk cId="432153621" sldId="271"/>
        </pc:sldMkLst>
        <pc:spChg chg="mod">
          <ac:chgData name="our" userId="7900ee63-96a7-4b92-9cdb-cad7a862a54b" providerId="ADAL" clId="{6A999C33-FE61-48E5-BA96-A4CEF5FDB9E8}" dt="2020-12-03T05:31:11.935" v="4000"/>
          <ac:spMkLst>
            <pc:docMk/>
            <pc:sldMk cId="432153621" sldId="271"/>
            <ac:spMk id="2" creationId="{9BCF92D7-EB91-4E6A-A344-2552A74998A7}"/>
          </ac:spMkLst>
        </pc:spChg>
        <pc:spChg chg="mod">
          <ac:chgData name="our" userId="7900ee63-96a7-4b92-9cdb-cad7a862a54b" providerId="ADAL" clId="{6A999C33-FE61-48E5-BA96-A4CEF5FDB9E8}" dt="2020-12-03T05:39:45.916" v="4837" actId="20577"/>
          <ac:spMkLst>
            <pc:docMk/>
            <pc:sldMk cId="432153621" sldId="271"/>
            <ac:spMk id="3" creationId="{B22EC111-1854-4625-B752-86AF4841B29C}"/>
          </ac:spMkLst>
        </pc:spChg>
      </pc:sldChg>
      <pc:sldChg chg="addSp delSp add del mod">
        <pc:chgData name="our" userId="7900ee63-96a7-4b92-9cdb-cad7a862a54b" providerId="ADAL" clId="{6A999C33-FE61-48E5-BA96-A4CEF5FDB9E8}" dt="2020-12-03T05:37:40.633" v="4539" actId="47"/>
        <pc:sldMkLst>
          <pc:docMk/>
          <pc:sldMk cId="2832771860" sldId="272"/>
        </pc:sldMkLst>
        <pc:spChg chg="add del">
          <ac:chgData name="our" userId="7900ee63-96a7-4b92-9cdb-cad7a862a54b" providerId="ADAL" clId="{6A999C33-FE61-48E5-BA96-A4CEF5FDB9E8}" dt="2020-12-03T05:36:53.780" v="4519" actId="478"/>
          <ac:spMkLst>
            <pc:docMk/>
            <pc:sldMk cId="2832771860" sldId="272"/>
            <ac:spMk id="5" creationId="{57F343A5-B9EE-4B99-B4CB-996CDA3DB97D}"/>
          </ac:spMkLst>
        </pc:spChg>
      </pc:sldChg>
      <pc:sldChg chg="modSp add mod">
        <pc:chgData name="our" userId="7900ee63-96a7-4b92-9cdb-cad7a862a54b" providerId="ADAL" clId="{6A999C33-FE61-48E5-BA96-A4CEF5FDB9E8}" dt="2020-12-03T06:00:36.190" v="5176" actId="6549"/>
        <pc:sldMkLst>
          <pc:docMk/>
          <pc:sldMk cId="1632373010" sldId="273"/>
        </pc:sldMkLst>
        <pc:spChg chg="mod">
          <ac:chgData name="our" userId="7900ee63-96a7-4b92-9cdb-cad7a862a54b" providerId="ADAL" clId="{6A999C33-FE61-48E5-BA96-A4CEF5FDB9E8}" dt="2020-12-03T05:37:07.634" v="4538"/>
          <ac:spMkLst>
            <pc:docMk/>
            <pc:sldMk cId="1632373010" sldId="273"/>
            <ac:spMk id="2" creationId="{9BCF92D7-EB91-4E6A-A344-2552A74998A7}"/>
          </ac:spMkLst>
        </pc:spChg>
        <pc:spChg chg="mod">
          <ac:chgData name="our" userId="7900ee63-96a7-4b92-9cdb-cad7a862a54b" providerId="ADAL" clId="{6A999C33-FE61-48E5-BA96-A4CEF5FDB9E8}" dt="2020-12-03T06:00:36.190" v="5176" actId="6549"/>
          <ac:spMkLst>
            <pc:docMk/>
            <pc:sldMk cId="1632373010" sldId="273"/>
            <ac:spMk id="3" creationId="{B22EC111-1854-4625-B752-86AF4841B29C}"/>
          </ac:spMkLst>
        </pc:spChg>
      </pc:sldChg>
      <pc:sldChg chg="modSp add mod">
        <pc:chgData name="our" userId="7900ee63-96a7-4b92-9cdb-cad7a862a54b" providerId="ADAL" clId="{6A999C33-FE61-48E5-BA96-A4CEF5FDB9E8}" dt="2020-12-03T06:04:39.492" v="5342"/>
        <pc:sldMkLst>
          <pc:docMk/>
          <pc:sldMk cId="1885684740" sldId="274"/>
        </pc:sldMkLst>
        <pc:spChg chg="mod">
          <ac:chgData name="our" userId="7900ee63-96a7-4b92-9cdb-cad7a862a54b" providerId="ADAL" clId="{6A999C33-FE61-48E5-BA96-A4CEF5FDB9E8}" dt="2020-12-03T06:00:57.407" v="5189"/>
          <ac:spMkLst>
            <pc:docMk/>
            <pc:sldMk cId="1885684740" sldId="274"/>
            <ac:spMk id="2" creationId="{8D1675A8-C73E-401D-9331-455F797F35D3}"/>
          </ac:spMkLst>
        </pc:spChg>
        <pc:spChg chg="mod">
          <ac:chgData name="our" userId="7900ee63-96a7-4b92-9cdb-cad7a862a54b" providerId="ADAL" clId="{6A999C33-FE61-48E5-BA96-A4CEF5FDB9E8}" dt="2020-12-03T06:04:39.492" v="5342"/>
          <ac:spMkLst>
            <pc:docMk/>
            <pc:sldMk cId="1885684740" sldId="274"/>
            <ac:spMk id="3" creationId="{F39E0EF9-D8BC-4F56-8C09-3626E9F2A3D0}"/>
          </ac:spMkLst>
        </pc:spChg>
      </pc:sldChg>
      <pc:sldChg chg="addSp delSp modSp add mod">
        <pc:chgData name="our" userId="7900ee63-96a7-4b92-9cdb-cad7a862a54b" providerId="ADAL" clId="{6A999C33-FE61-48E5-BA96-A4CEF5FDB9E8}" dt="2020-12-03T07:13:26.350" v="5716" actId="20577"/>
        <pc:sldMkLst>
          <pc:docMk/>
          <pc:sldMk cId="4229490496" sldId="275"/>
        </pc:sldMkLst>
        <pc:spChg chg="mod">
          <ac:chgData name="our" userId="7900ee63-96a7-4b92-9cdb-cad7a862a54b" providerId="ADAL" clId="{6A999C33-FE61-48E5-BA96-A4CEF5FDB9E8}" dt="2020-12-03T07:13:26.350" v="5716" actId="20577"/>
          <ac:spMkLst>
            <pc:docMk/>
            <pc:sldMk cId="4229490496" sldId="275"/>
            <ac:spMk id="2" creationId="{41565644-B3DD-42D9-A533-74AF22C9C859}"/>
          </ac:spMkLst>
        </pc:spChg>
        <pc:spChg chg="del">
          <ac:chgData name="our" userId="7900ee63-96a7-4b92-9cdb-cad7a862a54b" providerId="ADAL" clId="{6A999C33-FE61-48E5-BA96-A4CEF5FDB9E8}" dt="2020-12-03T07:12:02.399" v="5674" actId="478"/>
          <ac:spMkLst>
            <pc:docMk/>
            <pc:sldMk cId="4229490496" sldId="275"/>
            <ac:spMk id="3" creationId="{48219D42-8478-4CC6-A895-851AFEC75F2C}"/>
          </ac:spMkLst>
        </pc:spChg>
        <pc:spChg chg="mod">
          <ac:chgData name="our" userId="7900ee63-96a7-4b92-9cdb-cad7a862a54b" providerId="ADAL" clId="{6A999C33-FE61-48E5-BA96-A4CEF5FDB9E8}" dt="2020-12-03T07:10:46.606" v="5654" actId="20577"/>
          <ac:spMkLst>
            <pc:docMk/>
            <pc:sldMk cId="4229490496" sldId="275"/>
            <ac:spMk id="6" creationId="{0E8AC021-7D1C-48E3-BAB1-5BD592D212EE}"/>
          </ac:spMkLst>
        </pc:spChg>
        <pc:spChg chg="del">
          <ac:chgData name="our" userId="7900ee63-96a7-4b92-9cdb-cad7a862a54b" providerId="ADAL" clId="{6A999C33-FE61-48E5-BA96-A4CEF5FDB9E8}" dt="2020-12-03T07:11:52.437" v="5665" actId="478"/>
          <ac:spMkLst>
            <pc:docMk/>
            <pc:sldMk cId="4229490496" sldId="275"/>
            <ac:spMk id="7" creationId="{A6D05034-C0F9-478B-85DF-74788A9770B0}"/>
          </ac:spMkLst>
        </pc:spChg>
        <pc:spChg chg="del mod">
          <ac:chgData name="our" userId="7900ee63-96a7-4b92-9cdb-cad7a862a54b" providerId="ADAL" clId="{6A999C33-FE61-48E5-BA96-A4CEF5FDB9E8}" dt="2020-12-03T07:09:57.214" v="5380" actId="478"/>
          <ac:spMkLst>
            <pc:docMk/>
            <pc:sldMk cId="4229490496" sldId="275"/>
            <ac:spMk id="8" creationId="{F73FB51C-DD0F-4401-ADD0-B42BA3F710FC}"/>
          </ac:spMkLst>
        </pc:spChg>
        <pc:spChg chg="del">
          <ac:chgData name="our" userId="7900ee63-96a7-4b92-9cdb-cad7a862a54b" providerId="ADAL" clId="{6A999C33-FE61-48E5-BA96-A4CEF5FDB9E8}" dt="2020-12-03T07:09:58.029" v="5381" actId="478"/>
          <ac:spMkLst>
            <pc:docMk/>
            <pc:sldMk cId="4229490496" sldId="275"/>
            <ac:spMk id="10" creationId="{C94EF23E-CB4F-497D-90F1-60173B83FFC5}"/>
          </ac:spMkLst>
        </pc:spChg>
        <pc:spChg chg="del">
          <ac:chgData name="our" userId="7900ee63-96a7-4b92-9cdb-cad7a862a54b" providerId="ADAL" clId="{6A999C33-FE61-48E5-BA96-A4CEF5FDB9E8}" dt="2020-12-03T07:11:55.869" v="5668" actId="478"/>
          <ac:spMkLst>
            <pc:docMk/>
            <pc:sldMk cId="4229490496" sldId="275"/>
            <ac:spMk id="12" creationId="{855F9B75-CFD8-4574-91DB-55D8D73FB927}"/>
          </ac:spMkLst>
        </pc:spChg>
        <pc:spChg chg="add del mod">
          <ac:chgData name="our" userId="7900ee63-96a7-4b92-9cdb-cad7a862a54b" providerId="ADAL" clId="{6A999C33-FE61-48E5-BA96-A4CEF5FDB9E8}" dt="2020-12-03T07:12:06.421" v="5676" actId="478"/>
          <ac:spMkLst>
            <pc:docMk/>
            <pc:sldMk cId="4229490496" sldId="275"/>
            <ac:spMk id="15" creationId="{8D105B35-B60A-4D2F-AA56-6BCA0DBAD5B5}"/>
          </ac:spMkLst>
        </pc:spChg>
        <pc:picChg chg="add del mod">
          <ac:chgData name="our" userId="7900ee63-96a7-4b92-9cdb-cad7a862a54b" providerId="ADAL" clId="{6A999C33-FE61-48E5-BA96-A4CEF5FDB9E8}" dt="2020-12-03T07:11:50.580" v="5663" actId="478"/>
          <ac:picMkLst>
            <pc:docMk/>
            <pc:sldMk cId="4229490496" sldId="275"/>
            <ac:picMk id="4" creationId="{2E92AA18-3ABF-4F97-BB67-D7EFE57C6776}"/>
          </ac:picMkLst>
        </pc:picChg>
        <pc:picChg chg="del">
          <ac:chgData name="our" userId="7900ee63-96a7-4b92-9cdb-cad7a862a54b" providerId="ADAL" clId="{6A999C33-FE61-48E5-BA96-A4CEF5FDB9E8}" dt="2020-12-03T07:09:44.460" v="5374" actId="478"/>
          <ac:picMkLst>
            <pc:docMk/>
            <pc:sldMk cId="4229490496" sldId="275"/>
            <ac:picMk id="5" creationId="{348D2A51-B32E-4F5B-9DF7-117130EB4F30}"/>
          </ac:picMkLst>
        </pc:picChg>
        <pc:picChg chg="add del mod">
          <ac:chgData name="our" userId="7900ee63-96a7-4b92-9cdb-cad7a862a54b" providerId="ADAL" clId="{6A999C33-FE61-48E5-BA96-A4CEF5FDB9E8}" dt="2020-12-03T07:11:21.908" v="5658" actId="478"/>
          <ac:picMkLst>
            <pc:docMk/>
            <pc:sldMk cId="4229490496" sldId="275"/>
            <ac:picMk id="9" creationId="{8BF792F1-66E4-4E1A-BD61-10FE9561752A}"/>
          </ac:picMkLst>
        </pc:picChg>
        <pc:picChg chg="add mod">
          <ac:chgData name="our" userId="7900ee63-96a7-4b92-9cdb-cad7a862a54b" providerId="ADAL" clId="{6A999C33-FE61-48E5-BA96-A4CEF5FDB9E8}" dt="2020-12-03T07:11:31.360" v="5662" actId="1076"/>
          <ac:picMkLst>
            <pc:docMk/>
            <pc:sldMk cId="4229490496" sldId="275"/>
            <ac:picMk id="11" creationId="{25F0DD2E-49C6-431B-9F8D-40A7D6AC405F}"/>
          </ac:picMkLst>
        </pc:picChg>
        <pc:picChg chg="add mod">
          <ac:chgData name="our" userId="7900ee63-96a7-4b92-9cdb-cad7a862a54b" providerId="ADAL" clId="{6A999C33-FE61-48E5-BA96-A4CEF5FDB9E8}" dt="2020-12-03T07:12:04.282" v="5675" actId="1076"/>
          <ac:picMkLst>
            <pc:docMk/>
            <pc:sldMk cId="4229490496" sldId="275"/>
            <ac:picMk id="13" creationId="{04DFBB45-A857-4C5B-88F7-F3CAC9CFDA34}"/>
          </ac:picMkLst>
        </pc:picChg>
        <pc:picChg chg="add mod">
          <ac:chgData name="our" userId="7900ee63-96a7-4b92-9cdb-cad7a862a54b" providerId="ADAL" clId="{6A999C33-FE61-48E5-BA96-A4CEF5FDB9E8}" dt="2020-12-03T07:12:28.375" v="5683" actId="14100"/>
          <ac:picMkLst>
            <pc:docMk/>
            <pc:sldMk cId="4229490496" sldId="275"/>
            <ac:picMk id="16" creationId="{E65229C9-0619-4BFF-B2A0-DF11F2C05C14}"/>
          </ac:picMkLst>
        </pc:picChg>
      </pc:sldChg>
      <pc:sldChg chg="addSp delSp modSp add mod ord">
        <pc:chgData name="our" userId="7900ee63-96a7-4b92-9cdb-cad7a862a54b" providerId="ADAL" clId="{6A999C33-FE61-48E5-BA96-A4CEF5FDB9E8}" dt="2020-12-03T07:15:41.165" v="6188" actId="20577"/>
        <pc:sldMkLst>
          <pc:docMk/>
          <pc:sldMk cId="1662376709" sldId="276"/>
        </pc:sldMkLst>
        <pc:spChg chg="mod">
          <ac:chgData name="our" userId="7900ee63-96a7-4b92-9cdb-cad7a862a54b" providerId="ADAL" clId="{6A999C33-FE61-48E5-BA96-A4CEF5FDB9E8}" dt="2020-12-03T07:13:28.789" v="5718" actId="20577"/>
          <ac:spMkLst>
            <pc:docMk/>
            <pc:sldMk cId="1662376709" sldId="276"/>
            <ac:spMk id="2" creationId="{41565644-B3DD-42D9-A533-74AF22C9C859}"/>
          </ac:spMkLst>
        </pc:spChg>
        <pc:spChg chg="mod">
          <ac:chgData name="our" userId="7900ee63-96a7-4b92-9cdb-cad7a862a54b" providerId="ADAL" clId="{6A999C33-FE61-48E5-BA96-A4CEF5FDB9E8}" dt="2020-12-03T07:15:41.165" v="6188" actId="20577"/>
          <ac:spMkLst>
            <pc:docMk/>
            <pc:sldMk cId="1662376709" sldId="276"/>
            <ac:spMk id="6" creationId="{0E8AC021-7D1C-48E3-BAB1-5BD592D212EE}"/>
          </ac:spMkLst>
        </pc:spChg>
        <pc:picChg chg="add mod">
          <ac:chgData name="our" userId="7900ee63-96a7-4b92-9cdb-cad7a862a54b" providerId="ADAL" clId="{6A999C33-FE61-48E5-BA96-A4CEF5FDB9E8}" dt="2020-12-03T07:14:00.456" v="5723" actId="1076"/>
          <ac:picMkLst>
            <pc:docMk/>
            <pc:sldMk cId="1662376709" sldId="276"/>
            <ac:picMk id="3" creationId="{5E228144-8112-43E3-B8DD-9B3AE99F551B}"/>
          </ac:picMkLst>
        </pc:picChg>
        <pc:picChg chg="del">
          <ac:chgData name="our" userId="7900ee63-96a7-4b92-9cdb-cad7a862a54b" providerId="ADAL" clId="{6A999C33-FE61-48E5-BA96-A4CEF5FDB9E8}" dt="2020-12-03T07:14:08.517" v="5725" actId="478"/>
          <ac:picMkLst>
            <pc:docMk/>
            <pc:sldMk cId="1662376709" sldId="276"/>
            <ac:picMk id="11" creationId="{25F0DD2E-49C6-431B-9F8D-40A7D6AC405F}"/>
          </ac:picMkLst>
        </pc:picChg>
        <pc:picChg chg="del">
          <ac:chgData name="our" userId="7900ee63-96a7-4b92-9cdb-cad7a862a54b" providerId="ADAL" clId="{6A999C33-FE61-48E5-BA96-A4CEF5FDB9E8}" dt="2020-12-03T07:13:49.877" v="5719" actId="478"/>
          <ac:picMkLst>
            <pc:docMk/>
            <pc:sldMk cId="1662376709" sldId="276"/>
            <ac:picMk id="13" creationId="{04DFBB45-A857-4C5B-88F7-F3CAC9CFDA34}"/>
          </ac:picMkLst>
        </pc:picChg>
        <pc:picChg chg="del">
          <ac:chgData name="our" userId="7900ee63-96a7-4b92-9cdb-cad7a862a54b" providerId="ADAL" clId="{6A999C33-FE61-48E5-BA96-A4CEF5FDB9E8}" dt="2020-12-03T07:14:08.932" v="5726" actId="478"/>
          <ac:picMkLst>
            <pc:docMk/>
            <pc:sldMk cId="1662376709" sldId="276"/>
            <ac:picMk id="16" creationId="{E65229C9-0619-4BFF-B2A0-DF11F2C05C14}"/>
          </ac:picMkLst>
        </pc:picChg>
      </pc:sldChg>
      <pc:sldChg chg="addSp delSp modSp add mod">
        <pc:chgData name="our" userId="7900ee63-96a7-4b92-9cdb-cad7a862a54b" providerId="ADAL" clId="{6A999C33-FE61-48E5-BA96-A4CEF5FDB9E8}" dt="2020-12-03T07:24:35.880" v="7420" actId="20577"/>
        <pc:sldMkLst>
          <pc:docMk/>
          <pc:sldMk cId="2551677316" sldId="277"/>
        </pc:sldMkLst>
        <pc:spChg chg="mod">
          <ac:chgData name="our" userId="7900ee63-96a7-4b92-9cdb-cad7a862a54b" providerId="ADAL" clId="{6A999C33-FE61-48E5-BA96-A4CEF5FDB9E8}" dt="2020-12-03T07:20:12.318" v="6758"/>
          <ac:spMkLst>
            <pc:docMk/>
            <pc:sldMk cId="2551677316" sldId="277"/>
            <ac:spMk id="2" creationId="{41565644-B3DD-42D9-A533-74AF22C9C859}"/>
          </ac:spMkLst>
        </pc:spChg>
        <pc:spChg chg="mod">
          <ac:chgData name="our" userId="7900ee63-96a7-4b92-9cdb-cad7a862a54b" providerId="ADAL" clId="{6A999C33-FE61-48E5-BA96-A4CEF5FDB9E8}" dt="2020-12-03T07:24:35.880" v="7420" actId="20577"/>
          <ac:spMkLst>
            <pc:docMk/>
            <pc:sldMk cId="2551677316" sldId="277"/>
            <ac:spMk id="6" creationId="{0E8AC021-7D1C-48E3-BAB1-5BD592D212EE}"/>
          </ac:spMkLst>
        </pc:spChg>
        <pc:spChg chg="del">
          <ac:chgData name="our" userId="7900ee63-96a7-4b92-9cdb-cad7a862a54b" providerId="ADAL" clId="{6A999C33-FE61-48E5-BA96-A4CEF5FDB9E8}" dt="2020-12-03T07:21:04.142" v="6784" actId="478"/>
          <ac:spMkLst>
            <pc:docMk/>
            <pc:sldMk cId="2551677316" sldId="277"/>
            <ac:spMk id="8" creationId="{340658E4-06AB-4F93-ACD1-87396A85E5F7}"/>
          </ac:spMkLst>
        </pc:spChg>
        <pc:spChg chg="del">
          <ac:chgData name="our" userId="7900ee63-96a7-4b92-9cdb-cad7a862a54b" providerId="ADAL" clId="{6A999C33-FE61-48E5-BA96-A4CEF5FDB9E8}" dt="2020-12-03T07:20:33.781" v="6780" actId="478"/>
          <ac:spMkLst>
            <pc:docMk/>
            <pc:sldMk cId="2551677316" sldId="277"/>
            <ac:spMk id="13" creationId="{E6A65336-394E-4555-BC6B-F426A85D93FB}"/>
          </ac:spMkLst>
        </pc:spChg>
        <pc:spChg chg="add mod">
          <ac:chgData name="our" userId="7900ee63-96a7-4b92-9cdb-cad7a862a54b" providerId="ADAL" clId="{6A999C33-FE61-48E5-BA96-A4CEF5FDB9E8}" dt="2020-12-03T07:24:29.285" v="7382" actId="1036"/>
          <ac:spMkLst>
            <pc:docMk/>
            <pc:sldMk cId="2551677316" sldId="277"/>
            <ac:spMk id="14" creationId="{D7943F8A-792D-4205-9A9A-64A4F40E968D}"/>
          </ac:spMkLst>
        </pc:spChg>
        <pc:spChg chg="del">
          <ac:chgData name="our" userId="7900ee63-96a7-4b92-9cdb-cad7a862a54b" providerId="ADAL" clId="{6A999C33-FE61-48E5-BA96-A4CEF5FDB9E8}" dt="2020-12-03T07:21:02.957" v="6783" actId="478"/>
          <ac:spMkLst>
            <pc:docMk/>
            <pc:sldMk cId="2551677316" sldId="277"/>
            <ac:spMk id="15" creationId="{DA79FC8B-CE47-4915-9088-61384BCB6436}"/>
          </ac:spMkLst>
        </pc:spChg>
        <pc:spChg chg="del">
          <ac:chgData name="our" userId="7900ee63-96a7-4b92-9cdb-cad7a862a54b" providerId="ADAL" clId="{6A999C33-FE61-48E5-BA96-A4CEF5FDB9E8}" dt="2020-12-03T07:20:34.518" v="6781" actId="478"/>
          <ac:spMkLst>
            <pc:docMk/>
            <pc:sldMk cId="2551677316" sldId="277"/>
            <ac:spMk id="17" creationId="{8A63C758-F0EB-47C6-AC4D-9FB3B5AA0474}"/>
          </ac:spMkLst>
        </pc:spChg>
        <pc:picChg chg="add del mod">
          <ac:chgData name="our" userId="7900ee63-96a7-4b92-9cdb-cad7a862a54b" providerId="ADAL" clId="{6A999C33-FE61-48E5-BA96-A4CEF5FDB9E8}" dt="2020-12-03T07:21:01.332" v="6782" actId="478"/>
          <ac:picMkLst>
            <pc:docMk/>
            <pc:sldMk cId="2551677316" sldId="277"/>
            <ac:picMk id="3" creationId="{C524D9BF-87A3-444A-B1B7-84B5C5C6AA44}"/>
          </ac:picMkLst>
        </pc:picChg>
        <pc:picChg chg="del">
          <ac:chgData name="our" userId="7900ee63-96a7-4b92-9cdb-cad7a862a54b" providerId="ADAL" clId="{6A999C33-FE61-48E5-BA96-A4CEF5FDB9E8}" dt="2020-12-03T07:20:27.725" v="6776" actId="478"/>
          <ac:picMkLst>
            <pc:docMk/>
            <pc:sldMk cId="2551677316" sldId="277"/>
            <ac:picMk id="4" creationId="{675892D4-6411-4BE2-BB1B-AE0E14889EA6}"/>
          </ac:picMkLst>
        </pc:picChg>
        <pc:picChg chg="add mod">
          <ac:chgData name="our" userId="7900ee63-96a7-4b92-9cdb-cad7a862a54b" providerId="ADAL" clId="{6A999C33-FE61-48E5-BA96-A4CEF5FDB9E8}" dt="2020-12-03T07:21:14.935" v="6789" actId="1076"/>
          <ac:picMkLst>
            <pc:docMk/>
            <pc:sldMk cId="2551677316" sldId="277"/>
            <ac:picMk id="5" creationId="{3AE218A4-5869-4BE9-9AF3-AA218DBC0423}"/>
          </ac:picMkLst>
        </pc:picChg>
        <pc:picChg chg="add mod">
          <ac:chgData name="our" userId="7900ee63-96a7-4b92-9cdb-cad7a862a54b" providerId="ADAL" clId="{6A999C33-FE61-48E5-BA96-A4CEF5FDB9E8}" dt="2020-12-03T07:24:23.681" v="7373" actId="1076"/>
          <ac:picMkLst>
            <pc:docMk/>
            <pc:sldMk cId="2551677316" sldId="277"/>
            <ac:picMk id="7" creationId="{43D6D354-3DBC-4AFD-9512-D09261C30B46}"/>
          </ac:picMkLst>
        </pc:picChg>
        <pc:picChg chg="add mod">
          <ac:chgData name="our" userId="7900ee63-96a7-4b92-9cdb-cad7a862a54b" providerId="ADAL" clId="{6A999C33-FE61-48E5-BA96-A4CEF5FDB9E8}" dt="2020-12-03T07:24:26.919" v="7374" actId="1076"/>
          <ac:picMkLst>
            <pc:docMk/>
            <pc:sldMk cId="2551677316" sldId="277"/>
            <ac:picMk id="9" creationId="{99101ACE-8392-4427-B6B8-21959062DCF8}"/>
          </ac:picMkLst>
        </pc:picChg>
      </pc:sldChg>
      <pc:sldChg chg="addSp delSp modSp add mod ord">
        <pc:chgData name="our" userId="7900ee63-96a7-4b92-9cdb-cad7a862a54b" providerId="ADAL" clId="{6A999C33-FE61-48E5-BA96-A4CEF5FDB9E8}" dt="2020-12-03T08:14:25.877" v="7928" actId="1076"/>
        <pc:sldMkLst>
          <pc:docMk/>
          <pc:sldMk cId="3489531450" sldId="278"/>
        </pc:sldMkLst>
        <pc:spChg chg="mod">
          <ac:chgData name="our" userId="7900ee63-96a7-4b92-9cdb-cad7a862a54b" providerId="ADAL" clId="{6A999C33-FE61-48E5-BA96-A4CEF5FDB9E8}" dt="2020-12-03T07:26:13.666" v="7496"/>
          <ac:spMkLst>
            <pc:docMk/>
            <pc:sldMk cId="3489531450" sldId="278"/>
            <ac:spMk id="2" creationId="{41565644-B3DD-42D9-A533-74AF22C9C859}"/>
          </ac:spMkLst>
        </pc:spChg>
        <pc:spChg chg="mod">
          <ac:chgData name="our" userId="7900ee63-96a7-4b92-9cdb-cad7a862a54b" providerId="ADAL" clId="{6A999C33-FE61-48E5-BA96-A4CEF5FDB9E8}" dt="2020-12-03T07:30:05.214" v="7898" actId="20577"/>
          <ac:spMkLst>
            <pc:docMk/>
            <pc:sldMk cId="3489531450" sldId="278"/>
            <ac:spMk id="6" creationId="{0E8AC021-7D1C-48E3-BAB1-5BD592D212EE}"/>
          </ac:spMkLst>
        </pc:spChg>
        <pc:spChg chg="del">
          <ac:chgData name="our" userId="7900ee63-96a7-4b92-9cdb-cad7a862a54b" providerId="ADAL" clId="{6A999C33-FE61-48E5-BA96-A4CEF5FDB9E8}" dt="2020-12-03T07:26:34.086" v="7499" actId="478"/>
          <ac:spMkLst>
            <pc:docMk/>
            <pc:sldMk cId="3489531450" sldId="278"/>
            <ac:spMk id="8" creationId="{340658E4-06AB-4F93-ACD1-87396A85E5F7}"/>
          </ac:spMkLst>
        </pc:spChg>
        <pc:spChg chg="add mod">
          <ac:chgData name="our" userId="7900ee63-96a7-4b92-9cdb-cad7a862a54b" providerId="ADAL" clId="{6A999C33-FE61-48E5-BA96-A4CEF5FDB9E8}" dt="2020-12-03T08:14:25.877" v="7928" actId="1076"/>
          <ac:spMkLst>
            <pc:docMk/>
            <pc:sldMk cId="3489531450" sldId="278"/>
            <ac:spMk id="8" creationId="{78BB2783-CDFE-4554-989C-B916E770E7CA}"/>
          </ac:spMkLst>
        </pc:spChg>
        <pc:spChg chg="del">
          <ac:chgData name="our" userId="7900ee63-96a7-4b92-9cdb-cad7a862a54b" providerId="ADAL" clId="{6A999C33-FE61-48E5-BA96-A4CEF5FDB9E8}" dt="2020-12-03T07:26:34.670" v="7500" actId="478"/>
          <ac:spMkLst>
            <pc:docMk/>
            <pc:sldMk cId="3489531450" sldId="278"/>
            <ac:spMk id="13" creationId="{E6A65336-394E-4555-BC6B-F426A85D93FB}"/>
          </ac:spMkLst>
        </pc:spChg>
        <pc:spChg chg="del">
          <ac:chgData name="our" userId="7900ee63-96a7-4b92-9cdb-cad7a862a54b" providerId="ADAL" clId="{6A999C33-FE61-48E5-BA96-A4CEF5FDB9E8}" dt="2020-12-03T07:26:33.598" v="7498" actId="478"/>
          <ac:spMkLst>
            <pc:docMk/>
            <pc:sldMk cId="3489531450" sldId="278"/>
            <ac:spMk id="15" creationId="{DA79FC8B-CE47-4915-9088-61384BCB6436}"/>
          </ac:spMkLst>
        </pc:spChg>
        <pc:spChg chg="del">
          <ac:chgData name="our" userId="7900ee63-96a7-4b92-9cdb-cad7a862a54b" providerId="ADAL" clId="{6A999C33-FE61-48E5-BA96-A4CEF5FDB9E8}" dt="2020-12-03T07:26:35.206" v="7501" actId="478"/>
          <ac:spMkLst>
            <pc:docMk/>
            <pc:sldMk cId="3489531450" sldId="278"/>
            <ac:spMk id="17" creationId="{8A63C758-F0EB-47C6-AC4D-9FB3B5AA0474}"/>
          </ac:spMkLst>
        </pc:spChg>
        <pc:picChg chg="add mod">
          <ac:chgData name="our" userId="7900ee63-96a7-4b92-9cdb-cad7a862a54b" providerId="ADAL" clId="{6A999C33-FE61-48E5-BA96-A4CEF5FDB9E8}" dt="2020-12-03T07:26:41.223" v="7504" actId="1076"/>
          <ac:picMkLst>
            <pc:docMk/>
            <pc:sldMk cId="3489531450" sldId="278"/>
            <ac:picMk id="3" creationId="{B25F314A-12F4-49D4-9ECD-AE93EA6EC52B}"/>
          </ac:picMkLst>
        </pc:picChg>
        <pc:picChg chg="del">
          <ac:chgData name="our" userId="7900ee63-96a7-4b92-9cdb-cad7a862a54b" providerId="ADAL" clId="{6A999C33-FE61-48E5-BA96-A4CEF5FDB9E8}" dt="2020-12-03T07:26:16.245" v="7497" actId="478"/>
          <ac:picMkLst>
            <pc:docMk/>
            <pc:sldMk cId="3489531450" sldId="278"/>
            <ac:picMk id="4" creationId="{675892D4-6411-4BE2-BB1B-AE0E14889EA6}"/>
          </ac:picMkLst>
        </pc:picChg>
        <pc:picChg chg="add del mod">
          <ac:chgData name="our" userId="7900ee63-96a7-4b92-9cdb-cad7a862a54b" providerId="ADAL" clId="{6A999C33-FE61-48E5-BA96-A4CEF5FDB9E8}" dt="2020-12-03T07:29:29.302" v="7887" actId="478"/>
          <ac:picMkLst>
            <pc:docMk/>
            <pc:sldMk cId="3489531450" sldId="278"/>
            <ac:picMk id="5" creationId="{E2E22E48-2BF4-4F4F-851D-D4FBD33B40CE}"/>
          </ac:picMkLst>
        </pc:picChg>
        <pc:picChg chg="add mod">
          <ac:chgData name="our" userId="7900ee63-96a7-4b92-9cdb-cad7a862a54b" providerId="ADAL" clId="{6A999C33-FE61-48E5-BA96-A4CEF5FDB9E8}" dt="2020-12-03T07:29:40.546" v="7892" actId="1076"/>
          <ac:picMkLst>
            <pc:docMk/>
            <pc:sldMk cId="3489531450" sldId="278"/>
            <ac:picMk id="7" creationId="{047DFC79-5079-4ABE-B090-04DB0CFE198D}"/>
          </ac:picMkLst>
        </pc:picChg>
        <pc:picChg chg="add mod">
          <ac:chgData name="our" userId="7900ee63-96a7-4b92-9cdb-cad7a862a54b" providerId="ADAL" clId="{6A999C33-FE61-48E5-BA96-A4CEF5FDB9E8}" dt="2020-12-03T07:30:02.130" v="7897" actId="14100"/>
          <ac:picMkLst>
            <pc:docMk/>
            <pc:sldMk cId="3489531450" sldId="278"/>
            <ac:picMk id="9" creationId="{C16A8665-0B33-4073-BFFA-FE52C1A5F8D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0"/>
            <a:ext cx="12192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8" name="Group 95"/>
          <p:cNvGrpSpPr/>
          <p:nvPr/>
        </p:nvGrpSpPr>
        <p:grpSpPr bwMode="gray">
          <a:xfrm rot="2633846">
            <a:off x="6122805" y="4975004"/>
            <a:ext cx="683767" cy="882920"/>
            <a:chOff x="3426488" y="1748413"/>
            <a:chExt cx="1416817" cy="4137538"/>
          </a:xfrm>
          <a:solidFill>
            <a:schemeClr val="tx2"/>
          </a:solidFill>
          <a:effectLst/>
        </p:grpSpPr>
        <p:sp>
          <p:nvSpPr>
            <p:cNvPr id="9" name="Freeform 8"/>
            <p:cNvSpPr/>
            <p:nvPr/>
          </p:nvSpPr>
          <p:spPr bwMode="gray">
            <a:xfrm>
              <a:off x="4327187" y="2069960"/>
              <a:ext cx="516118" cy="2839624"/>
            </a:xfrm>
            <a:custGeom>
              <a:avLst/>
              <a:gdLst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472272 w 512465"/>
                <a:gd name="connsiteY2" fmla="*/ 2421653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68490 w 512465"/>
                <a:gd name="connsiteY2" fmla="*/ 2533276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68490 w 512465"/>
                <a:gd name="connsiteY2" fmla="*/ 2533276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225582 w 512465"/>
                <a:gd name="connsiteY2" fmla="*/ 2461211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43388 w 512465"/>
                <a:gd name="connsiteY2" fmla="*/ 2519101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4378 w 516118"/>
                <a:gd name="connsiteY0" fmla="*/ 381838 h 2874074"/>
                <a:gd name="connsiteX1" fmla="*/ 0 w 516118"/>
                <a:gd name="connsiteY1" fmla="*/ 2874074 h 2874074"/>
                <a:gd name="connsiteX2" fmla="*/ 347041 w 516118"/>
                <a:gd name="connsiteY2" fmla="*/ 2519101 h 2874074"/>
                <a:gd name="connsiteX3" fmla="*/ 516118 w 516118"/>
                <a:gd name="connsiteY3" fmla="*/ 0 h 2874074"/>
                <a:gd name="connsiteX4" fmla="*/ 154378 w 516118"/>
                <a:gd name="connsiteY4" fmla="*/ 381838 h 287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118" h="2874074">
                  <a:moveTo>
                    <a:pt x="154378" y="381838"/>
                  </a:moveTo>
                  <a:lnTo>
                    <a:pt x="0" y="2874074"/>
                  </a:lnTo>
                  <a:lnTo>
                    <a:pt x="347041" y="2519101"/>
                  </a:lnTo>
                  <a:lnTo>
                    <a:pt x="516118" y="0"/>
                  </a:lnTo>
                  <a:lnTo>
                    <a:pt x="154378" y="381838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/>
          </p:nvSpPr>
          <p:spPr bwMode="gray">
            <a:xfrm>
              <a:off x="3436537" y="2110154"/>
              <a:ext cx="428258" cy="2805339"/>
            </a:xfrm>
            <a:custGeom>
              <a:avLst/>
              <a:gdLst>
                <a:gd name="connsiteX0" fmla="*/ 0 w 422031"/>
                <a:gd name="connsiteY0" fmla="*/ 0 h 2793442"/>
                <a:gd name="connsiteX1" fmla="*/ 180871 w 422031"/>
                <a:gd name="connsiteY1" fmla="*/ 2411604 h 2793442"/>
                <a:gd name="connsiteX2" fmla="*/ 422031 w 422031"/>
                <a:gd name="connsiteY2" fmla="*/ 2793442 h 2793442"/>
                <a:gd name="connsiteX3" fmla="*/ 301451 w 422031"/>
                <a:gd name="connsiteY3" fmla="*/ 341644 h 2793442"/>
                <a:gd name="connsiteX4" fmla="*/ 0 w 422031"/>
                <a:gd name="connsiteY4" fmla="*/ 0 h 2793442"/>
                <a:gd name="connsiteX0" fmla="*/ 0 w 422031"/>
                <a:gd name="connsiteY0" fmla="*/ 0 h 2793442"/>
                <a:gd name="connsiteX1" fmla="*/ 180871 w 422031"/>
                <a:gd name="connsiteY1" fmla="*/ 2483018 h 2793442"/>
                <a:gd name="connsiteX2" fmla="*/ 422031 w 422031"/>
                <a:gd name="connsiteY2" fmla="*/ 2793442 h 2793442"/>
                <a:gd name="connsiteX3" fmla="*/ 301451 w 422031"/>
                <a:gd name="connsiteY3" fmla="*/ 341644 h 2793442"/>
                <a:gd name="connsiteX4" fmla="*/ 0 w 422031"/>
                <a:gd name="connsiteY4" fmla="*/ 0 h 2793442"/>
                <a:gd name="connsiteX0" fmla="*/ 0 w 423964"/>
                <a:gd name="connsiteY0" fmla="*/ 0 h 2798077"/>
                <a:gd name="connsiteX1" fmla="*/ 180871 w 423964"/>
                <a:gd name="connsiteY1" fmla="*/ 2483018 h 2798077"/>
                <a:gd name="connsiteX2" fmla="*/ 423964 w 423964"/>
                <a:gd name="connsiteY2" fmla="*/ 2798077 h 2798077"/>
                <a:gd name="connsiteX3" fmla="*/ 301451 w 423964"/>
                <a:gd name="connsiteY3" fmla="*/ 341644 h 2798077"/>
                <a:gd name="connsiteX4" fmla="*/ 0 w 423964"/>
                <a:gd name="connsiteY4" fmla="*/ 0 h 2798077"/>
                <a:gd name="connsiteX0" fmla="*/ 0 w 433937"/>
                <a:gd name="connsiteY0" fmla="*/ 0 h 2807630"/>
                <a:gd name="connsiteX1" fmla="*/ 180871 w 433937"/>
                <a:gd name="connsiteY1" fmla="*/ 2483018 h 2807630"/>
                <a:gd name="connsiteX2" fmla="*/ 433937 w 433937"/>
                <a:gd name="connsiteY2" fmla="*/ 2807630 h 2807630"/>
                <a:gd name="connsiteX3" fmla="*/ 301451 w 433937"/>
                <a:gd name="connsiteY3" fmla="*/ 341644 h 2807630"/>
                <a:gd name="connsiteX4" fmla="*/ 0 w 433937"/>
                <a:gd name="connsiteY4" fmla="*/ 0 h 2807630"/>
                <a:gd name="connsiteX0" fmla="*/ 0 w 428258"/>
                <a:gd name="connsiteY0" fmla="*/ 0 h 2784474"/>
                <a:gd name="connsiteX1" fmla="*/ 180871 w 428258"/>
                <a:gd name="connsiteY1" fmla="*/ 2483018 h 2784474"/>
                <a:gd name="connsiteX2" fmla="*/ 428258 w 428258"/>
                <a:gd name="connsiteY2" fmla="*/ 2784474 h 2784474"/>
                <a:gd name="connsiteX3" fmla="*/ 301451 w 428258"/>
                <a:gd name="connsiteY3" fmla="*/ 341644 h 2784474"/>
                <a:gd name="connsiteX4" fmla="*/ 0 w 428258"/>
                <a:gd name="connsiteY4" fmla="*/ 0 h 278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258" h="2784474">
                  <a:moveTo>
                    <a:pt x="0" y="0"/>
                  </a:moveTo>
                  <a:lnTo>
                    <a:pt x="180871" y="2483018"/>
                  </a:lnTo>
                  <a:lnTo>
                    <a:pt x="428258" y="2784474"/>
                  </a:lnTo>
                  <a:lnTo>
                    <a:pt x="301451" y="34164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10"/>
            <p:cNvSpPr/>
            <p:nvPr/>
          </p:nvSpPr>
          <p:spPr bwMode="gray">
            <a:xfrm>
              <a:off x="3426488" y="1748413"/>
              <a:ext cx="1416817" cy="723482"/>
            </a:xfrm>
            <a:custGeom>
              <a:avLst/>
              <a:gdLst>
                <a:gd name="connsiteX0" fmla="*/ 351692 w 1416817"/>
                <a:gd name="connsiteY0" fmla="*/ 0 h 723482"/>
                <a:gd name="connsiteX1" fmla="*/ 994787 w 1416817"/>
                <a:gd name="connsiteY1" fmla="*/ 0 h 723482"/>
                <a:gd name="connsiteX2" fmla="*/ 1416817 w 1416817"/>
                <a:gd name="connsiteY2" fmla="*/ 331596 h 723482"/>
                <a:gd name="connsiteX3" fmla="*/ 1045028 w 1416817"/>
                <a:gd name="connsiteY3" fmla="*/ 723482 h 723482"/>
                <a:gd name="connsiteX4" fmla="*/ 321547 w 1416817"/>
                <a:gd name="connsiteY4" fmla="*/ 723482 h 723482"/>
                <a:gd name="connsiteX5" fmla="*/ 0 w 1416817"/>
                <a:gd name="connsiteY5" fmla="*/ 361741 h 723482"/>
                <a:gd name="connsiteX6" fmla="*/ 351692 w 1416817"/>
                <a:gd name="connsiteY6" fmla="*/ 0 h 72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6817" h="723482">
                  <a:moveTo>
                    <a:pt x="351692" y="0"/>
                  </a:moveTo>
                  <a:lnTo>
                    <a:pt x="994787" y="0"/>
                  </a:lnTo>
                  <a:lnTo>
                    <a:pt x="1416817" y="331596"/>
                  </a:lnTo>
                  <a:lnTo>
                    <a:pt x="1045028" y="723482"/>
                  </a:lnTo>
                  <a:lnTo>
                    <a:pt x="321547" y="723482"/>
                  </a:lnTo>
                  <a:lnTo>
                    <a:pt x="0" y="361741"/>
                  </a:lnTo>
                  <a:lnTo>
                    <a:pt x="351692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Freeform 11"/>
            <p:cNvSpPr/>
            <p:nvPr/>
          </p:nvSpPr>
          <p:spPr bwMode="gray">
            <a:xfrm>
              <a:off x="3748035" y="2461846"/>
              <a:ext cx="723481" cy="2447972"/>
            </a:xfrm>
            <a:custGeom>
              <a:avLst/>
              <a:gdLst>
                <a:gd name="connsiteX0" fmla="*/ 0 w 723481"/>
                <a:gd name="connsiteY0" fmla="*/ 10049 h 2471895"/>
                <a:gd name="connsiteX1" fmla="*/ 120580 w 723481"/>
                <a:gd name="connsiteY1" fmla="*/ 2471895 h 2471895"/>
                <a:gd name="connsiteX2" fmla="*/ 572756 w 723481"/>
                <a:gd name="connsiteY2" fmla="*/ 2471895 h 2471895"/>
                <a:gd name="connsiteX3" fmla="*/ 723481 w 723481"/>
                <a:gd name="connsiteY3" fmla="*/ 0 h 2471895"/>
                <a:gd name="connsiteX4" fmla="*/ 0 w 723481"/>
                <a:gd name="connsiteY4" fmla="*/ 10049 h 2471895"/>
                <a:gd name="connsiteX0" fmla="*/ 0 w 723481"/>
                <a:gd name="connsiteY0" fmla="*/ 10049 h 2471895"/>
                <a:gd name="connsiteX1" fmla="*/ 120580 w 723481"/>
                <a:gd name="connsiteY1" fmla="*/ 2471895 h 2471895"/>
                <a:gd name="connsiteX2" fmla="*/ 574419 w 723481"/>
                <a:gd name="connsiteY2" fmla="*/ 2446964 h 2471895"/>
                <a:gd name="connsiteX3" fmla="*/ 723481 w 723481"/>
                <a:gd name="connsiteY3" fmla="*/ 0 h 2471895"/>
                <a:gd name="connsiteX4" fmla="*/ 0 w 723481"/>
                <a:gd name="connsiteY4" fmla="*/ 10049 h 2471895"/>
                <a:gd name="connsiteX0" fmla="*/ 0 w 723481"/>
                <a:gd name="connsiteY0" fmla="*/ 10049 h 2447972"/>
                <a:gd name="connsiteX1" fmla="*/ 120580 w 723481"/>
                <a:gd name="connsiteY1" fmla="*/ 2447972 h 2447972"/>
                <a:gd name="connsiteX2" fmla="*/ 574419 w 723481"/>
                <a:gd name="connsiteY2" fmla="*/ 2446964 h 2447972"/>
                <a:gd name="connsiteX3" fmla="*/ 723481 w 723481"/>
                <a:gd name="connsiteY3" fmla="*/ 0 h 2447972"/>
                <a:gd name="connsiteX4" fmla="*/ 0 w 723481"/>
                <a:gd name="connsiteY4" fmla="*/ 10049 h 244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481" h="2447972">
                  <a:moveTo>
                    <a:pt x="0" y="10049"/>
                  </a:moveTo>
                  <a:lnTo>
                    <a:pt x="120580" y="2447972"/>
                  </a:lnTo>
                  <a:lnTo>
                    <a:pt x="574419" y="2446964"/>
                  </a:lnTo>
                  <a:lnTo>
                    <a:pt x="723481" y="0"/>
                  </a:lnTo>
                  <a:lnTo>
                    <a:pt x="0" y="10049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Freeform 12"/>
            <p:cNvSpPr/>
            <p:nvPr/>
          </p:nvSpPr>
          <p:spPr bwMode="gray">
            <a:xfrm>
              <a:off x="3620218" y="4557694"/>
              <a:ext cx="1053591" cy="939666"/>
            </a:xfrm>
            <a:custGeom>
              <a:avLst/>
              <a:gdLst>
                <a:gd name="connsiteX0" fmla="*/ 0 w 1065125"/>
                <a:gd name="connsiteY0" fmla="*/ 40193 h 854110"/>
                <a:gd name="connsiteX1" fmla="*/ 180870 w 1065125"/>
                <a:gd name="connsiteY1" fmla="*/ 854110 h 854110"/>
                <a:gd name="connsiteX2" fmla="*/ 703385 w 1065125"/>
                <a:gd name="connsiteY2" fmla="*/ 854110 h 854110"/>
                <a:gd name="connsiteX3" fmla="*/ 1065125 w 1065125"/>
                <a:gd name="connsiteY3" fmla="*/ 0 h 854110"/>
                <a:gd name="connsiteX4" fmla="*/ 693336 w 1065125"/>
                <a:gd name="connsiteY4" fmla="*/ 371789 h 854110"/>
                <a:gd name="connsiteX5" fmla="*/ 211015 w 1065125"/>
                <a:gd name="connsiteY5" fmla="*/ 351692 h 854110"/>
                <a:gd name="connsiteX6" fmla="*/ 0 w 1065125"/>
                <a:gd name="connsiteY6" fmla="*/ 40193 h 854110"/>
                <a:gd name="connsiteX0" fmla="*/ 0 w 1065125"/>
                <a:gd name="connsiteY0" fmla="*/ 40193 h 854110"/>
                <a:gd name="connsiteX1" fmla="*/ 252276 w 1065125"/>
                <a:gd name="connsiteY1" fmla="*/ 854110 h 854110"/>
                <a:gd name="connsiteX2" fmla="*/ 703385 w 1065125"/>
                <a:gd name="connsiteY2" fmla="*/ 854110 h 854110"/>
                <a:gd name="connsiteX3" fmla="*/ 1065125 w 1065125"/>
                <a:gd name="connsiteY3" fmla="*/ 0 h 854110"/>
                <a:gd name="connsiteX4" fmla="*/ 693336 w 1065125"/>
                <a:gd name="connsiteY4" fmla="*/ 371789 h 854110"/>
                <a:gd name="connsiteX5" fmla="*/ 211015 w 1065125"/>
                <a:gd name="connsiteY5" fmla="*/ 351692 h 854110"/>
                <a:gd name="connsiteX6" fmla="*/ 0 w 1065125"/>
                <a:gd name="connsiteY6" fmla="*/ 40193 h 854110"/>
                <a:gd name="connsiteX0" fmla="*/ 0 w 1039207"/>
                <a:gd name="connsiteY0" fmla="*/ 34885 h 848802"/>
                <a:gd name="connsiteX1" fmla="*/ 252276 w 1039207"/>
                <a:gd name="connsiteY1" fmla="*/ 848802 h 848802"/>
                <a:gd name="connsiteX2" fmla="*/ 703385 w 1039207"/>
                <a:gd name="connsiteY2" fmla="*/ 848802 h 848802"/>
                <a:gd name="connsiteX3" fmla="*/ 1039207 w 1039207"/>
                <a:gd name="connsiteY3" fmla="*/ 0 h 848802"/>
                <a:gd name="connsiteX4" fmla="*/ 693336 w 1039207"/>
                <a:gd name="connsiteY4" fmla="*/ 366481 h 848802"/>
                <a:gd name="connsiteX5" fmla="*/ 211015 w 1039207"/>
                <a:gd name="connsiteY5" fmla="*/ 346384 h 848802"/>
                <a:gd name="connsiteX6" fmla="*/ 0 w 1039207"/>
                <a:gd name="connsiteY6" fmla="*/ 34885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66481 h 848802"/>
                <a:gd name="connsiteX5" fmla="*/ 220644 w 1048836"/>
                <a:gd name="connsiteY5" fmla="*/ 346384 h 848802"/>
                <a:gd name="connsiteX6" fmla="*/ 0 w 1048836"/>
                <a:gd name="connsiteY6" fmla="*/ 50826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66481 h 848802"/>
                <a:gd name="connsiteX5" fmla="*/ 254540 w 1048836"/>
                <a:gd name="connsiteY5" fmla="*/ 345377 h 848802"/>
                <a:gd name="connsiteX6" fmla="*/ 0 w 1048836"/>
                <a:gd name="connsiteY6" fmla="*/ 50826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42557 h 848802"/>
                <a:gd name="connsiteX5" fmla="*/ 254540 w 1048836"/>
                <a:gd name="connsiteY5" fmla="*/ 345377 h 848802"/>
                <a:gd name="connsiteX6" fmla="*/ 0 w 1048836"/>
                <a:gd name="connsiteY6" fmla="*/ 50826 h 848802"/>
                <a:gd name="connsiteX0" fmla="*/ 0 w 1048836"/>
                <a:gd name="connsiteY0" fmla="*/ 50826 h 938903"/>
                <a:gd name="connsiteX1" fmla="*/ 261905 w 1048836"/>
                <a:gd name="connsiteY1" fmla="*/ 848802 h 938903"/>
                <a:gd name="connsiteX2" fmla="*/ 480860 w 1048836"/>
                <a:gd name="connsiteY2" fmla="*/ 938903 h 938903"/>
                <a:gd name="connsiteX3" fmla="*/ 713014 w 1048836"/>
                <a:gd name="connsiteY3" fmla="*/ 848802 h 938903"/>
                <a:gd name="connsiteX4" fmla="*/ 1048836 w 1048836"/>
                <a:gd name="connsiteY4" fmla="*/ 0 h 938903"/>
                <a:gd name="connsiteX5" fmla="*/ 702965 w 1048836"/>
                <a:gd name="connsiteY5" fmla="*/ 342557 h 938903"/>
                <a:gd name="connsiteX6" fmla="*/ 254540 w 1048836"/>
                <a:gd name="connsiteY6" fmla="*/ 345377 h 938903"/>
                <a:gd name="connsiteX7" fmla="*/ 0 w 1048836"/>
                <a:gd name="connsiteY7" fmla="*/ 50826 h 938903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713014 w 1048836"/>
                <a:gd name="connsiteY3" fmla="*/ 848802 h 930109"/>
                <a:gd name="connsiteX4" fmla="*/ 1048836 w 1048836"/>
                <a:gd name="connsiteY4" fmla="*/ 0 h 930109"/>
                <a:gd name="connsiteX5" fmla="*/ 702965 w 1048836"/>
                <a:gd name="connsiteY5" fmla="*/ 342557 h 930109"/>
                <a:gd name="connsiteX6" fmla="*/ 254540 w 1048836"/>
                <a:gd name="connsiteY6" fmla="*/ 345377 h 930109"/>
                <a:gd name="connsiteX7" fmla="*/ 0 w 1048836"/>
                <a:gd name="connsiteY7" fmla="*/ 50826 h 930109"/>
                <a:gd name="connsiteX0" fmla="*/ 0 w 1048836"/>
                <a:gd name="connsiteY0" fmla="*/ 50826 h 934962"/>
                <a:gd name="connsiteX1" fmla="*/ 261905 w 1048836"/>
                <a:gd name="connsiteY1" fmla="*/ 848802 h 934962"/>
                <a:gd name="connsiteX2" fmla="*/ 421820 w 1048836"/>
                <a:gd name="connsiteY2" fmla="*/ 930109 h 934962"/>
                <a:gd name="connsiteX3" fmla="*/ 545692 w 1048836"/>
                <a:gd name="connsiteY3" fmla="*/ 934962 h 934962"/>
                <a:gd name="connsiteX4" fmla="*/ 713014 w 1048836"/>
                <a:gd name="connsiteY4" fmla="*/ 848802 h 934962"/>
                <a:gd name="connsiteX5" fmla="*/ 1048836 w 1048836"/>
                <a:gd name="connsiteY5" fmla="*/ 0 h 934962"/>
                <a:gd name="connsiteX6" fmla="*/ 702965 w 1048836"/>
                <a:gd name="connsiteY6" fmla="*/ 342557 h 934962"/>
                <a:gd name="connsiteX7" fmla="*/ 254540 w 1048836"/>
                <a:gd name="connsiteY7" fmla="*/ 345377 h 934962"/>
                <a:gd name="connsiteX8" fmla="*/ 0 w 1048836"/>
                <a:gd name="connsiteY8" fmla="*/ 50826 h 934962"/>
                <a:gd name="connsiteX0" fmla="*/ 0 w 1048836"/>
                <a:gd name="connsiteY0" fmla="*/ 50826 h 937329"/>
                <a:gd name="connsiteX1" fmla="*/ 261905 w 1048836"/>
                <a:gd name="connsiteY1" fmla="*/ 848802 h 937329"/>
                <a:gd name="connsiteX2" fmla="*/ 421820 w 1048836"/>
                <a:gd name="connsiteY2" fmla="*/ 930109 h 937329"/>
                <a:gd name="connsiteX3" fmla="*/ 564745 w 1048836"/>
                <a:gd name="connsiteY3" fmla="*/ 937329 h 937329"/>
                <a:gd name="connsiteX4" fmla="*/ 713014 w 1048836"/>
                <a:gd name="connsiteY4" fmla="*/ 848802 h 937329"/>
                <a:gd name="connsiteX5" fmla="*/ 1048836 w 1048836"/>
                <a:gd name="connsiteY5" fmla="*/ 0 h 937329"/>
                <a:gd name="connsiteX6" fmla="*/ 702965 w 1048836"/>
                <a:gd name="connsiteY6" fmla="*/ 342557 h 937329"/>
                <a:gd name="connsiteX7" fmla="*/ 254540 w 1048836"/>
                <a:gd name="connsiteY7" fmla="*/ 345377 h 937329"/>
                <a:gd name="connsiteX8" fmla="*/ 0 w 1048836"/>
                <a:gd name="connsiteY8" fmla="*/ 50826 h 93732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42557 h 930109"/>
                <a:gd name="connsiteX7" fmla="*/ 254540 w 1048836"/>
                <a:gd name="connsiteY7" fmla="*/ 345377 h 930109"/>
                <a:gd name="connsiteX8" fmla="*/ 0 w 1048836"/>
                <a:gd name="connsiteY8" fmla="*/ 50826 h 93010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42557 h 930109"/>
                <a:gd name="connsiteX7" fmla="*/ 266451 w 1048836"/>
                <a:gd name="connsiteY7" fmla="*/ 381178 h 930109"/>
                <a:gd name="connsiteX8" fmla="*/ 0 w 1048836"/>
                <a:gd name="connsiteY8" fmla="*/ 50826 h 93010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78369 h 930109"/>
                <a:gd name="connsiteX7" fmla="*/ 266451 w 1048836"/>
                <a:gd name="connsiteY7" fmla="*/ 381178 h 930109"/>
                <a:gd name="connsiteX8" fmla="*/ 0 w 1048836"/>
                <a:gd name="connsiteY8" fmla="*/ 50826 h 930109"/>
                <a:gd name="connsiteX0" fmla="*/ 0 w 1034542"/>
                <a:gd name="connsiteY0" fmla="*/ 109651 h 930109"/>
                <a:gd name="connsiteX1" fmla="*/ 247611 w 1034542"/>
                <a:gd name="connsiteY1" fmla="*/ 848802 h 930109"/>
                <a:gd name="connsiteX2" fmla="*/ 407526 w 1034542"/>
                <a:gd name="connsiteY2" fmla="*/ 930109 h 930109"/>
                <a:gd name="connsiteX3" fmla="*/ 550451 w 1034542"/>
                <a:gd name="connsiteY3" fmla="*/ 927804 h 930109"/>
                <a:gd name="connsiteX4" fmla="*/ 698720 w 1034542"/>
                <a:gd name="connsiteY4" fmla="*/ 848802 h 930109"/>
                <a:gd name="connsiteX5" fmla="*/ 1034542 w 1034542"/>
                <a:gd name="connsiteY5" fmla="*/ 0 h 930109"/>
                <a:gd name="connsiteX6" fmla="*/ 688671 w 1034542"/>
                <a:gd name="connsiteY6" fmla="*/ 378369 h 930109"/>
                <a:gd name="connsiteX7" fmla="*/ 252157 w 1034542"/>
                <a:gd name="connsiteY7" fmla="*/ 381178 h 930109"/>
                <a:gd name="connsiteX8" fmla="*/ 0 w 1034542"/>
                <a:gd name="connsiteY8" fmla="*/ 109651 h 930109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88671 w 1017873"/>
                <a:gd name="connsiteY6" fmla="*/ 334892 h 886632"/>
                <a:gd name="connsiteX7" fmla="*/ 252157 w 1017873"/>
                <a:gd name="connsiteY7" fmla="*/ 337701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88671 w 1017873"/>
                <a:gd name="connsiteY6" fmla="*/ 334892 h 886632"/>
                <a:gd name="connsiteX7" fmla="*/ 225968 w 1017873"/>
                <a:gd name="connsiteY7" fmla="*/ 3453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719629 w 1017873"/>
                <a:gd name="connsiteY6" fmla="*/ 342554 h 886632"/>
                <a:gd name="connsiteX7" fmla="*/ 225968 w 1017873"/>
                <a:gd name="connsiteY7" fmla="*/ 3453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719629 w 1017873"/>
                <a:gd name="connsiteY6" fmla="*/ 342554 h 886632"/>
                <a:gd name="connsiteX7" fmla="*/ 233117 w 1017873"/>
                <a:gd name="connsiteY7" fmla="*/ 2532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95816 w 1017873"/>
                <a:gd name="connsiteY6" fmla="*/ 253024 h 886632"/>
                <a:gd name="connsiteX7" fmla="*/ 233117 w 1017873"/>
                <a:gd name="connsiteY7" fmla="*/ 253264 h 886632"/>
                <a:gd name="connsiteX8" fmla="*/ 0 w 1017873"/>
                <a:gd name="connsiteY8" fmla="*/ 66174 h 886632"/>
                <a:gd name="connsiteX0" fmla="*/ 0 w 1041685"/>
                <a:gd name="connsiteY0" fmla="*/ 188958 h 1009416"/>
                <a:gd name="connsiteX1" fmla="*/ 247611 w 1041685"/>
                <a:gd name="connsiteY1" fmla="*/ 928109 h 1009416"/>
                <a:gd name="connsiteX2" fmla="*/ 407526 w 1041685"/>
                <a:gd name="connsiteY2" fmla="*/ 1009416 h 1009416"/>
                <a:gd name="connsiteX3" fmla="*/ 550451 w 1041685"/>
                <a:gd name="connsiteY3" fmla="*/ 1007111 h 1009416"/>
                <a:gd name="connsiteX4" fmla="*/ 698720 w 1041685"/>
                <a:gd name="connsiteY4" fmla="*/ 928109 h 1009416"/>
                <a:gd name="connsiteX5" fmla="*/ 1041685 w 1041685"/>
                <a:gd name="connsiteY5" fmla="*/ 0 h 1009416"/>
                <a:gd name="connsiteX6" fmla="*/ 695816 w 1041685"/>
                <a:gd name="connsiteY6" fmla="*/ 375808 h 1009416"/>
                <a:gd name="connsiteX7" fmla="*/ 233117 w 1041685"/>
                <a:gd name="connsiteY7" fmla="*/ 376048 h 1009416"/>
                <a:gd name="connsiteX8" fmla="*/ 0 w 1041685"/>
                <a:gd name="connsiteY8" fmla="*/ 188958 h 1009416"/>
                <a:gd name="connsiteX0" fmla="*/ 0 w 1053591"/>
                <a:gd name="connsiteY0" fmla="*/ 58499 h 1009416"/>
                <a:gd name="connsiteX1" fmla="*/ 259517 w 1053591"/>
                <a:gd name="connsiteY1" fmla="*/ 928109 h 1009416"/>
                <a:gd name="connsiteX2" fmla="*/ 419432 w 1053591"/>
                <a:gd name="connsiteY2" fmla="*/ 1009416 h 1009416"/>
                <a:gd name="connsiteX3" fmla="*/ 562357 w 1053591"/>
                <a:gd name="connsiteY3" fmla="*/ 1007111 h 1009416"/>
                <a:gd name="connsiteX4" fmla="*/ 710626 w 1053591"/>
                <a:gd name="connsiteY4" fmla="*/ 928109 h 1009416"/>
                <a:gd name="connsiteX5" fmla="*/ 1053591 w 1053591"/>
                <a:gd name="connsiteY5" fmla="*/ 0 h 1009416"/>
                <a:gd name="connsiteX6" fmla="*/ 707722 w 1053591"/>
                <a:gd name="connsiteY6" fmla="*/ 375808 h 1009416"/>
                <a:gd name="connsiteX7" fmla="*/ 245023 w 1053591"/>
                <a:gd name="connsiteY7" fmla="*/ 376048 h 1009416"/>
                <a:gd name="connsiteX8" fmla="*/ 0 w 1053591"/>
                <a:gd name="connsiteY8" fmla="*/ 58499 h 100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591" h="1009416">
                  <a:moveTo>
                    <a:pt x="0" y="58499"/>
                  </a:moveTo>
                  <a:lnTo>
                    <a:pt x="259517" y="928109"/>
                  </a:lnTo>
                  <a:lnTo>
                    <a:pt x="419432" y="1009416"/>
                  </a:lnTo>
                  <a:lnTo>
                    <a:pt x="562357" y="1007111"/>
                  </a:lnTo>
                  <a:lnTo>
                    <a:pt x="710626" y="928109"/>
                  </a:lnTo>
                  <a:lnTo>
                    <a:pt x="1053591" y="0"/>
                  </a:lnTo>
                  <a:lnTo>
                    <a:pt x="707722" y="375808"/>
                  </a:lnTo>
                  <a:lnTo>
                    <a:pt x="245023" y="376048"/>
                  </a:lnTo>
                  <a:lnTo>
                    <a:pt x="0" y="58499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Freeform 13"/>
            <p:cNvSpPr/>
            <p:nvPr/>
          </p:nvSpPr>
          <p:spPr bwMode="gray">
            <a:xfrm>
              <a:off x="3883819" y="5419725"/>
              <a:ext cx="447302" cy="466226"/>
            </a:xfrm>
            <a:custGeom>
              <a:avLst/>
              <a:gdLst>
                <a:gd name="connsiteX0" fmla="*/ 0 w 422031"/>
                <a:gd name="connsiteY0" fmla="*/ 10049 h 502418"/>
                <a:gd name="connsiteX1" fmla="*/ 180871 w 422031"/>
                <a:gd name="connsiteY1" fmla="*/ 502418 h 502418"/>
                <a:gd name="connsiteX2" fmla="*/ 422031 w 422031"/>
                <a:gd name="connsiteY2" fmla="*/ 0 h 502418"/>
                <a:gd name="connsiteX3" fmla="*/ 0 w 422031"/>
                <a:gd name="connsiteY3" fmla="*/ 10049 h 502418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0 w 422031"/>
                <a:gd name="connsiteY3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196617 w 422031"/>
                <a:gd name="connsiteY3" fmla="*/ 97658 h 483052"/>
                <a:gd name="connsiteX4" fmla="*/ 0 w 422031"/>
                <a:gd name="connsiteY4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154102 w 422031"/>
                <a:gd name="connsiteY3" fmla="*/ 94373 h 483052"/>
                <a:gd name="connsiteX4" fmla="*/ 0 w 422031"/>
                <a:gd name="connsiteY4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73879 w 422031"/>
                <a:gd name="connsiteY3" fmla="*/ 105175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54091 w 422031"/>
                <a:gd name="connsiteY3" fmla="*/ 100398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71682 w 422031"/>
                <a:gd name="connsiteY3" fmla="*/ 100398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4681 w 422031"/>
                <a:gd name="connsiteY3" fmla="*/ 92365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4681 w 422031"/>
                <a:gd name="connsiteY3" fmla="*/ 92365 h 483052"/>
                <a:gd name="connsiteX4" fmla="*/ 149769 w 422031"/>
                <a:gd name="connsiteY4" fmla="*/ 27665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0349 w 422031"/>
                <a:gd name="connsiteY3" fmla="*/ 22877 h 483052"/>
                <a:gd name="connsiteX4" fmla="*/ 149769 w 422031"/>
                <a:gd name="connsiteY4" fmla="*/ 27665 h 483052"/>
                <a:gd name="connsiteX5" fmla="*/ 0 w 422031"/>
                <a:gd name="connsiteY5" fmla="*/ 10049 h 483052"/>
                <a:gd name="connsiteX0" fmla="*/ 0 w 413367"/>
                <a:gd name="connsiteY0" fmla="*/ 71198 h 544201"/>
                <a:gd name="connsiteX1" fmla="*/ 192593 w 413367"/>
                <a:gd name="connsiteY1" fmla="*/ 544201 h 544201"/>
                <a:gd name="connsiteX2" fmla="*/ 413367 w 413367"/>
                <a:gd name="connsiteY2" fmla="*/ 0 h 544201"/>
                <a:gd name="connsiteX3" fmla="*/ 280349 w 413367"/>
                <a:gd name="connsiteY3" fmla="*/ 84026 h 544201"/>
                <a:gd name="connsiteX4" fmla="*/ 149769 w 413367"/>
                <a:gd name="connsiteY4" fmla="*/ 88814 h 544201"/>
                <a:gd name="connsiteX5" fmla="*/ 0 w 413367"/>
                <a:gd name="connsiteY5" fmla="*/ 71198 h 544201"/>
                <a:gd name="connsiteX0" fmla="*/ 0 w 406869"/>
                <a:gd name="connsiteY0" fmla="*/ 1711 h 544201"/>
                <a:gd name="connsiteX1" fmla="*/ 186095 w 406869"/>
                <a:gd name="connsiteY1" fmla="*/ 544201 h 544201"/>
                <a:gd name="connsiteX2" fmla="*/ 406869 w 406869"/>
                <a:gd name="connsiteY2" fmla="*/ 0 h 544201"/>
                <a:gd name="connsiteX3" fmla="*/ 273851 w 406869"/>
                <a:gd name="connsiteY3" fmla="*/ 84026 h 544201"/>
                <a:gd name="connsiteX4" fmla="*/ 143271 w 406869"/>
                <a:gd name="connsiteY4" fmla="*/ 88814 h 544201"/>
                <a:gd name="connsiteX5" fmla="*/ 0 w 406869"/>
                <a:gd name="connsiteY5" fmla="*/ 1711 h 54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869" h="544201">
                  <a:moveTo>
                    <a:pt x="0" y="1711"/>
                  </a:moveTo>
                  <a:lnTo>
                    <a:pt x="186095" y="544201"/>
                  </a:lnTo>
                  <a:lnTo>
                    <a:pt x="406869" y="0"/>
                  </a:lnTo>
                  <a:lnTo>
                    <a:pt x="273851" y="84026"/>
                  </a:lnTo>
                  <a:lnTo>
                    <a:pt x="143271" y="88814"/>
                  </a:lnTo>
                  <a:lnTo>
                    <a:pt x="0" y="1711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Oval 14"/>
            <p:cNvSpPr/>
            <p:nvPr/>
          </p:nvSpPr>
          <p:spPr bwMode="gray">
            <a:xfrm>
              <a:off x="3929058" y="2000240"/>
              <a:ext cx="428628" cy="214314"/>
            </a:xfrm>
            <a:prstGeom prst="ellipse">
              <a:avLst/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6" name="Group 90"/>
          <p:cNvGrpSpPr/>
          <p:nvPr/>
        </p:nvGrpSpPr>
        <p:grpSpPr bwMode="gray">
          <a:xfrm>
            <a:off x="380960" y="991446"/>
            <a:ext cx="11262523" cy="3878725"/>
            <a:chOff x="285720" y="991445"/>
            <a:chExt cx="8446892" cy="3878725"/>
          </a:xfrm>
        </p:grpSpPr>
        <p:sp>
          <p:nvSpPr>
            <p:cNvPr id="17" name="Donut 16"/>
            <p:cNvSpPr/>
            <p:nvPr/>
          </p:nvSpPr>
          <p:spPr bwMode="gray">
            <a:xfrm>
              <a:off x="3571868" y="1491511"/>
              <a:ext cx="905163" cy="944833"/>
            </a:xfrm>
            <a:prstGeom prst="donut">
              <a:avLst>
                <a:gd name="adj" fmla="val 12972"/>
              </a:avLst>
            </a:prstGeom>
            <a:noFill/>
            <a:ln w="5080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grpSp>
          <p:nvGrpSpPr>
            <p:cNvPr id="18" name="Group 117"/>
            <p:cNvGrpSpPr/>
            <p:nvPr/>
          </p:nvGrpSpPr>
          <p:grpSpPr bwMode="gray">
            <a:xfrm rot="21111351">
              <a:off x="2990889" y="4077356"/>
              <a:ext cx="426428" cy="459615"/>
              <a:chOff x="2264489" y="4904033"/>
              <a:chExt cx="1120775" cy="893762"/>
            </a:xfrm>
            <a:solidFill>
              <a:schemeClr val="tx2"/>
            </a:solidFill>
            <a:effectLst/>
          </p:grpSpPr>
          <p:sp>
            <p:nvSpPr>
              <p:cNvPr id="89" name="Freeform 81"/>
              <p:cNvSpPr>
                <a:spLocks/>
              </p:cNvSpPr>
              <p:nvPr/>
            </p:nvSpPr>
            <p:spPr bwMode="gray">
              <a:xfrm>
                <a:off x="2572465" y="5164383"/>
                <a:ext cx="400049" cy="384175"/>
              </a:xfrm>
              <a:custGeom>
                <a:avLst/>
                <a:gdLst/>
                <a:ahLst/>
                <a:cxnLst>
                  <a:cxn ang="0">
                    <a:pos x="165" y="240"/>
                  </a:cxn>
                  <a:cxn ang="0">
                    <a:pos x="183" y="238"/>
                  </a:cxn>
                  <a:cxn ang="0">
                    <a:pos x="201" y="233"/>
                  </a:cxn>
                  <a:cxn ang="0">
                    <a:pos x="217" y="228"/>
                  </a:cxn>
                  <a:cxn ang="0">
                    <a:pos x="234" y="221"/>
                  </a:cxn>
                  <a:cxn ang="0">
                    <a:pos x="247" y="211"/>
                  </a:cxn>
                  <a:cxn ang="0">
                    <a:pos x="260" y="201"/>
                  </a:cxn>
                  <a:cxn ang="0">
                    <a:pos x="272" y="190"/>
                  </a:cxn>
                  <a:cxn ang="0">
                    <a:pos x="282" y="178"/>
                  </a:cxn>
                  <a:cxn ang="0">
                    <a:pos x="289" y="164"/>
                  </a:cxn>
                  <a:cxn ang="0">
                    <a:pos x="295" y="150"/>
                  </a:cxn>
                  <a:cxn ang="0">
                    <a:pos x="299" y="136"/>
                  </a:cxn>
                  <a:cxn ang="0">
                    <a:pos x="300" y="120"/>
                  </a:cxn>
                  <a:cxn ang="0">
                    <a:pos x="299" y="105"/>
                  </a:cxn>
                  <a:cxn ang="0">
                    <a:pos x="295" y="90"/>
                  </a:cxn>
                  <a:cxn ang="0">
                    <a:pos x="289" y="76"/>
                  </a:cxn>
                  <a:cxn ang="0">
                    <a:pos x="282" y="62"/>
                  </a:cxn>
                  <a:cxn ang="0">
                    <a:pos x="272" y="50"/>
                  </a:cxn>
                  <a:cxn ang="0">
                    <a:pos x="260" y="39"/>
                  </a:cxn>
                  <a:cxn ang="0">
                    <a:pos x="247" y="29"/>
                  </a:cxn>
                  <a:cxn ang="0">
                    <a:pos x="234" y="20"/>
                  </a:cxn>
                  <a:cxn ang="0">
                    <a:pos x="217" y="13"/>
                  </a:cxn>
                  <a:cxn ang="0">
                    <a:pos x="201" y="6"/>
                  </a:cxn>
                  <a:cxn ang="0">
                    <a:pos x="183" y="2"/>
                  </a:cxn>
                  <a:cxn ang="0">
                    <a:pos x="165" y="0"/>
                  </a:cxn>
                  <a:cxn ang="0">
                    <a:pos x="146" y="0"/>
                  </a:cxn>
                  <a:cxn ang="0">
                    <a:pos x="126" y="1"/>
                  </a:cxn>
                  <a:cxn ang="0">
                    <a:pos x="107" y="3"/>
                  </a:cxn>
                  <a:cxn ang="0">
                    <a:pos x="91" y="9"/>
                  </a:cxn>
                  <a:cxn ang="0">
                    <a:pos x="74" y="15"/>
                  </a:cxn>
                  <a:cxn ang="0">
                    <a:pos x="59" y="24"/>
                  </a:cxn>
                  <a:cxn ang="0">
                    <a:pos x="45" y="33"/>
                  </a:cxn>
                  <a:cxn ang="0">
                    <a:pos x="33" y="44"/>
                  </a:cxn>
                  <a:cxn ang="0">
                    <a:pos x="22" y="55"/>
                  </a:cxn>
                  <a:cxn ang="0">
                    <a:pos x="13" y="67"/>
                  </a:cxn>
                  <a:cxn ang="0">
                    <a:pos x="6" y="81"/>
                  </a:cxn>
                  <a:cxn ang="0">
                    <a:pos x="2" y="96"/>
                  </a:cxn>
                  <a:cxn ang="0">
                    <a:pos x="0" y="111"/>
                  </a:cxn>
                  <a:cxn ang="0">
                    <a:pos x="0" y="126"/>
                  </a:cxn>
                  <a:cxn ang="0">
                    <a:pos x="1" y="141"/>
                  </a:cxn>
                  <a:cxn ang="0">
                    <a:pos x="5" y="156"/>
                  </a:cxn>
                  <a:cxn ang="0">
                    <a:pos x="12" y="169"/>
                  </a:cxn>
                  <a:cxn ang="0">
                    <a:pos x="20" y="183"/>
                  </a:cxn>
                  <a:cxn ang="0">
                    <a:pos x="30" y="194"/>
                  </a:cxn>
                  <a:cxn ang="0">
                    <a:pos x="43" y="206"/>
                  </a:cxn>
                  <a:cxn ang="0">
                    <a:pos x="56" y="215"/>
                  </a:cxn>
                  <a:cxn ang="0">
                    <a:pos x="71" y="224"/>
                  </a:cxn>
                  <a:cxn ang="0">
                    <a:pos x="87" y="231"/>
                  </a:cxn>
                  <a:cxn ang="0">
                    <a:pos x="104" y="236"/>
                  </a:cxn>
                  <a:cxn ang="0">
                    <a:pos x="122" y="239"/>
                  </a:cxn>
                  <a:cxn ang="0">
                    <a:pos x="142" y="241"/>
                  </a:cxn>
                </a:cxnLst>
                <a:rect l="0" t="0" r="r" b="b"/>
                <a:pathLst>
                  <a:path w="300" h="242">
                    <a:moveTo>
                      <a:pt x="150" y="242"/>
                    </a:moveTo>
                    <a:lnTo>
                      <a:pt x="153" y="241"/>
                    </a:lnTo>
                    <a:lnTo>
                      <a:pt x="157" y="241"/>
                    </a:lnTo>
                    <a:lnTo>
                      <a:pt x="160" y="240"/>
                    </a:lnTo>
                    <a:lnTo>
                      <a:pt x="165" y="240"/>
                    </a:lnTo>
                    <a:lnTo>
                      <a:pt x="168" y="240"/>
                    </a:lnTo>
                    <a:lnTo>
                      <a:pt x="172" y="240"/>
                    </a:lnTo>
                    <a:lnTo>
                      <a:pt x="176" y="239"/>
                    </a:lnTo>
                    <a:lnTo>
                      <a:pt x="180" y="239"/>
                    </a:lnTo>
                    <a:lnTo>
                      <a:pt x="183" y="238"/>
                    </a:lnTo>
                    <a:lnTo>
                      <a:pt x="187" y="237"/>
                    </a:lnTo>
                    <a:lnTo>
                      <a:pt x="190" y="236"/>
                    </a:lnTo>
                    <a:lnTo>
                      <a:pt x="194" y="236"/>
                    </a:lnTo>
                    <a:lnTo>
                      <a:pt x="197" y="235"/>
                    </a:lnTo>
                    <a:lnTo>
                      <a:pt x="201" y="233"/>
                    </a:lnTo>
                    <a:lnTo>
                      <a:pt x="204" y="233"/>
                    </a:lnTo>
                    <a:lnTo>
                      <a:pt x="208" y="232"/>
                    </a:lnTo>
                    <a:lnTo>
                      <a:pt x="211" y="231"/>
                    </a:lnTo>
                    <a:lnTo>
                      <a:pt x="214" y="229"/>
                    </a:lnTo>
                    <a:lnTo>
                      <a:pt x="217" y="228"/>
                    </a:lnTo>
                    <a:lnTo>
                      <a:pt x="221" y="226"/>
                    </a:lnTo>
                    <a:lnTo>
                      <a:pt x="224" y="225"/>
                    </a:lnTo>
                    <a:lnTo>
                      <a:pt x="227" y="224"/>
                    </a:lnTo>
                    <a:lnTo>
                      <a:pt x="230" y="222"/>
                    </a:lnTo>
                    <a:lnTo>
                      <a:pt x="234" y="221"/>
                    </a:lnTo>
                    <a:lnTo>
                      <a:pt x="236" y="218"/>
                    </a:lnTo>
                    <a:lnTo>
                      <a:pt x="239" y="217"/>
                    </a:lnTo>
                    <a:lnTo>
                      <a:pt x="242" y="215"/>
                    </a:lnTo>
                    <a:lnTo>
                      <a:pt x="245" y="213"/>
                    </a:lnTo>
                    <a:lnTo>
                      <a:pt x="247" y="211"/>
                    </a:lnTo>
                    <a:lnTo>
                      <a:pt x="250" y="209"/>
                    </a:lnTo>
                    <a:lnTo>
                      <a:pt x="253" y="207"/>
                    </a:lnTo>
                    <a:lnTo>
                      <a:pt x="256" y="206"/>
                    </a:lnTo>
                    <a:lnTo>
                      <a:pt x="258" y="203"/>
                    </a:lnTo>
                    <a:lnTo>
                      <a:pt x="260" y="201"/>
                    </a:lnTo>
                    <a:lnTo>
                      <a:pt x="262" y="199"/>
                    </a:lnTo>
                    <a:lnTo>
                      <a:pt x="265" y="197"/>
                    </a:lnTo>
                    <a:lnTo>
                      <a:pt x="268" y="194"/>
                    </a:lnTo>
                    <a:lnTo>
                      <a:pt x="270" y="192"/>
                    </a:lnTo>
                    <a:lnTo>
                      <a:pt x="272" y="190"/>
                    </a:lnTo>
                    <a:lnTo>
                      <a:pt x="275" y="188"/>
                    </a:lnTo>
                    <a:lnTo>
                      <a:pt x="276" y="185"/>
                    </a:lnTo>
                    <a:lnTo>
                      <a:pt x="278" y="183"/>
                    </a:lnTo>
                    <a:lnTo>
                      <a:pt x="280" y="180"/>
                    </a:lnTo>
                    <a:lnTo>
                      <a:pt x="282" y="178"/>
                    </a:lnTo>
                    <a:lnTo>
                      <a:pt x="284" y="175"/>
                    </a:lnTo>
                    <a:lnTo>
                      <a:pt x="286" y="172"/>
                    </a:lnTo>
                    <a:lnTo>
                      <a:pt x="287" y="169"/>
                    </a:lnTo>
                    <a:lnTo>
                      <a:pt x="289" y="167"/>
                    </a:lnTo>
                    <a:lnTo>
                      <a:pt x="289" y="164"/>
                    </a:lnTo>
                    <a:lnTo>
                      <a:pt x="291" y="162"/>
                    </a:lnTo>
                    <a:lnTo>
                      <a:pt x="292" y="158"/>
                    </a:lnTo>
                    <a:lnTo>
                      <a:pt x="294" y="156"/>
                    </a:lnTo>
                    <a:lnTo>
                      <a:pt x="294" y="153"/>
                    </a:lnTo>
                    <a:lnTo>
                      <a:pt x="295" y="150"/>
                    </a:lnTo>
                    <a:lnTo>
                      <a:pt x="296" y="147"/>
                    </a:lnTo>
                    <a:lnTo>
                      <a:pt x="297" y="145"/>
                    </a:lnTo>
                    <a:lnTo>
                      <a:pt x="298" y="141"/>
                    </a:lnTo>
                    <a:lnTo>
                      <a:pt x="298" y="139"/>
                    </a:lnTo>
                    <a:lnTo>
                      <a:pt x="299" y="136"/>
                    </a:lnTo>
                    <a:lnTo>
                      <a:pt x="300" y="133"/>
                    </a:lnTo>
                    <a:lnTo>
                      <a:pt x="300" y="129"/>
                    </a:lnTo>
                    <a:lnTo>
                      <a:pt x="300" y="126"/>
                    </a:lnTo>
                    <a:lnTo>
                      <a:pt x="300" y="123"/>
                    </a:lnTo>
                    <a:lnTo>
                      <a:pt x="300" y="120"/>
                    </a:lnTo>
                    <a:lnTo>
                      <a:pt x="300" y="117"/>
                    </a:lnTo>
                    <a:lnTo>
                      <a:pt x="300" y="114"/>
                    </a:lnTo>
                    <a:lnTo>
                      <a:pt x="300" y="111"/>
                    </a:lnTo>
                    <a:lnTo>
                      <a:pt x="300" y="108"/>
                    </a:lnTo>
                    <a:lnTo>
                      <a:pt x="299" y="105"/>
                    </a:lnTo>
                    <a:lnTo>
                      <a:pt x="298" y="101"/>
                    </a:lnTo>
                    <a:lnTo>
                      <a:pt x="298" y="98"/>
                    </a:lnTo>
                    <a:lnTo>
                      <a:pt x="297" y="96"/>
                    </a:lnTo>
                    <a:lnTo>
                      <a:pt x="296" y="93"/>
                    </a:lnTo>
                    <a:lnTo>
                      <a:pt x="295" y="90"/>
                    </a:lnTo>
                    <a:lnTo>
                      <a:pt x="294" y="87"/>
                    </a:lnTo>
                    <a:lnTo>
                      <a:pt x="294" y="84"/>
                    </a:lnTo>
                    <a:lnTo>
                      <a:pt x="292" y="81"/>
                    </a:lnTo>
                    <a:lnTo>
                      <a:pt x="291" y="79"/>
                    </a:lnTo>
                    <a:lnTo>
                      <a:pt x="289" y="76"/>
                    </a:lnTo>
                    <a:lnTo>
                      <a:pt x="289" y="73"/>
                    </a:lnTo>
                    <a:lnTo>
                      <a:pt x="287" y="70"/>
                    </a:lnTo>
                    <a:lnTo>
                      <a:pt x="286" y="67"/>
                    </a:lnTo>
                    <a:lnTo>
                      <a:pt x="284" y="65"/>
                    </a:lnTo>
                    <a:lnTo>
                      <a:pt x="282" y="62"/>
                    </a:lnTo>
                    <a:lnTo>
                      <a:pt x="280" y="60"/>
                    </a:lnTo>
                    <a:lnTo>
                      <a:pt x="278" y="58"/>
                    </a:lnTo>
                    <a:lnTo>
                      <a:pt x="276" y="55"/>
                    </a:lnTo>
                    <a:lnTo>
                      <a:pt x="275" y="53"/>
                    </a:lnTo>
                    <a:lnTo>
                      <a:pt x="272" y="50"/>
                    </a:lnTo>
                    <a:lnTo>
                      <a:pt x="270" y="48"/>
                    </a:lnTo>
                    <a:lnTo>
                      <a:pt x="268" y="46"/>
                    </a:lnTo>
                    <a:lnTo>
                      <a:pt x="265" y="44"/>
                    </a:lnTo>
                    <a:lnTo>
                      <a:pt x="262" y="41"/>
                    </a:lnTo>
                    <a:lnTo>
                      <a:pt x="260" y="39"/>
                    </a:lnTo>
                    <a:lnTo>
                      <a:pt x="258" y="37"/>
                    </a:lnTo>
                    <a:lnTo>
                      <a:pt x="256" y="35"/>
                    </a:lnTo>
                    <a:lnTo>
                      <a:pt x="253" y="33"/>
                    </a:lnTo>
                    <a:lnTo>
                      <a:pt x="250" y="31"/>
                    </a:lnTo>
                    <a:lnTo>
                      <a:pt x="247" y="29"/>
                    </a:lnTo>
                    <a:lnTo>
                      <a:pt x="245" y="27"/>
                    </a:lnTo>
                    <a:lnTo>
                      <a:pt x="242" y="25"/>
                    </a:lnTo>
                    <a:lnTo>
                      <a:pt x="239" y="24"/>
                    </a:lnTo>
                    <a:lnTo>
                      <a:pt x="236" y="21"/>
                    </a:lnTo>
                    <a:lnTo>
                      <a:pt x="234" y="20"/>
                    </a:lnTo>
                    <a:lnTo>
                      <a:pt x="230" y="19"/>
                    </a:lnTo>
                    <a:lnTo>
                      <a:pt x="227" y="17"/>
                    </a:lnTo>
                    <a:lnTo>
                      <a:pt x="224" y="15"/>
                    </a:lnTo>
                    <a:lnTo>
                      <a:pt x="221" y="14"/>
                    </a:lnTo>
                    <a:lnTo>
                      <a:pt x="217" y="13"/>
                    </a:lnTo>
                    <a:lnTo>
                      <a:pt x="214" y="12"/>
                    </a:lnTo>
                    <a:lnTo>
                      <a:pt x="211" y="10"/>
                    </a:lnTo>
                    <a:lnTo>
                      <a:pt x="208" y="9"/>
                    </a:lnTo>
                    <a:lnTo>
                      <a:pt x="204" y="8"/>
                    </a:lnTo>
                    <a:lnTo>
                      <a:pt x="201" y="6"/>
                    </a:lnTo>
                    <a:lnTo>
                      <a:pt x="197" y="6"/>
                    </a:lnTo>
                    <a:lnTo>
                      <a:pt x="194" y="5"/>
                    </a:lnTo>
                    <a:lnTo>
                      <a:pt x="190" y="3"/>
                    </a:lnTo>
                    <a:lnTo>
                      <a:pt x="187" y="3"/>
                    </a:lnTo>
                    <a:lnTo>
                      <a:pt x="183" y="2"/>
                    </a:lnTo>
                    <a:lnTo>
                      <a:pt x="180" y="2"/>
                    </a:lnTo>
                    <a:lnTo>
                      <a:pt x="176" y="1"/>
                    </a:lnTo>
                    <a:lnTo>
                      <a:pt x="172" y="1"/>
                    </a:lnTo>
                    <a:lnTo>
                      <a:pt x="168" y="0"/>
                    </a:lnTo>
                    <a:lnTo>
                      <a:pt x="165" y="0"/>
                    </a:lnTo>
                    <a:lnTo>
                      <a:pt x="160" y="0"/>
                    </a:lnTo>
                    <a:lnTo>
                      <a:pt x="157" y="0"/>
                    </a:lnTo>
                    <a:lnTo>
                      <a:pt x="153" y="0"/>
                    </a:lnTo>
                    <a:lnTo>
                      <a:pt x="150" y="0"/>
                    </a:lnTo>
                    <a:lnTo>
                      <a:pt x="146" y="0"/>
                    </a:lnTo>
                    <a:lnTo>
                      <a:pt x="142" y="0"/>
                    </a:lnTo>
                    <a:lnTo>
                      <a:pt x="137" y="0"/>
                    </a:lnTo>
                    <a:lnTo>
                      <a:pt x="134" y="0"/>
                    </a:lnTo>
                    <a:lnTo>
                      <a:pt x="130" y="0"/>
                    </a:lnTo>
                    <a:lnTo>
                      <a:pt x="126" y="1"/>
                    </a:lnTo>
                    <a:lnTo>
                      <a:pt x="122" y="1"/>
                    </a:lnTo>
                    <a:lnTo>
                      <a:pt x="119" y="2"/>
                    </a:lnTo>
                    <a:lnTo>
                      <a:pt x="115" y="2"/>
                    </a:lnTo>
                    <a:lnTo>
                      <a:pt x="111" y="3"/>
                    </a:lnTo>
                    <a:lnTo>
                      <a:pt x="107" y="3"/>
                    </a:lnTo>
                    <a:lnTo>
                      <a:pt x="104" y="5"/>
                    </a:lnTo>
                    <a:lnTo>
                      <a:pt x="100" y="6"/>
                    </a:lnTo>
                    <a:lnTo>
                      <a:pt x="97" y="6"/>
                    </a:lnTo>
                    <a:lnTo>
                      <a:pt x="94" y="8"/>
                    </a:lnTo>
                    <a:lnTo>
                      <a:pt x="91" y="9"/>
                    </a:lnTo>
                    <a:lnTo>
                      <a:pt x="87" y="10"/>
                    </a:lnTo>
                    <a:lnTo>
                      <a:pt x="83" y="12"/>
                    </a:lnTo>
                    <a:lnTo>
                      <a:pt x="80" y="13"/>
                    </a:lnTo>
                    <a:lnTo>
                      <a:pt x="77" y="14"/>
                    </a:lnTo>
                    <a:lnTo>
                      <a:pt x="74" y="15"/>
                    </a:lnTo>
                    <a:lnTo>
                      <a:pt x="71" y="17"/>
                    </a:lnTo>
                    <a:lnTo>
                      <a:pt x="68" y="19"/>
                    </a:lnTo>
                    <a:lnTo>
                      <a:pt x="65" y="20"/>
                    </a:lnTo>
                    <a:lnTo>
                      <a:pt x="61" y="21"/>
                    </a:lnTo>
                    <a:lnTo>
                      <a:pt x="59" y="24"/>
                    </a:lnTo>
                    <a:lnTo>
                      <a:pt x="56" y="25"/>
                    </a:lnTo>
                    <a:lnTo>
                      <a:pt x="53" y="27"/>
                    </a:lnTo>
                    <a:lnTo>
                      <a:pt x="50" y="29"/>
                    </a:lnTo>
                    <a:lnTo>
                      <a:pt x="48" y="31"/>
                    </a:lnTo>
                    <a:lnTo>
                      <a:pt x="45" y="33"/>
                    </a:lnTo>
                    <a:lnTo>
                      <a:pt x="43" y="35"/>
                    </a:lnTo>
                    <a:lnTo>
                      <a:pt x="40" y="37"/>
                    </a:lnTo>
                    <a:lnTo>
                      <a:pt x="38" y="39"/>
                    </a:lnTo>
                    <a:lnTo>
                      <a:pt x="35" y="41"/>
                    </a:lnTo>
                    <a:lnTo>
                      <a:pt x="33" y="44"/>
                    </a:lnTo>
                    <a:lnTo>
                      <a:pt x="30" y="46"/>
                    </a:lnTo>
                    <a:lnTo>
                      <a:pt x="29" y="48"/>
                    </a:lnTo>
                    <a:lnTo>
                      <a:pt x="26" y="50"/>
                    </a:lnTo>
                    <a:lnTo>
                      <a:pt x="24" y="53"/>
                    </a:lnTo>
                    <a:lnTo>
                      <a:pt x="22" y="55"/>
                    </a:lnTo>
                    <a:lnTo>
                      <a:pt x="20" y="58"/>
                    </a:lnTo>
                    <a:lnTo>
                      <a:pt x="18" y="60"/>
                    </a:lnTo>
                    <a:lnTo>
                      <a:pt x="16" y="62"/>
                    </a:lnTo>
                    <a:lnTo>
                      <a:pt x="15" y="65"/>
                    </a:lnTo>
                    <a:lnTo>
                      <a:pt x="13" y="67"/>
                    </a:lnTo>
                    <a:lnTo>
                      <a:pt x="12" y="70"/>
                    </a:lnTo>
                    <a:lnTo>
                      <a:pt x="10" y="73"/>
                    </a:lnTo>
                    <a:lnTo>
                      <a:pt x="9" y="76"/>
                    </a:lnTo>
                    <a:lnTo>
                      <a:pt x="8" y="79"/>
                    </a:lnTo>
                    <a:lnTo>
                      <a:pt x="6" y="81"/>
                    </a:lnTo>
                    <a:lnTo>
                      <a:pt x="5" y="84"/>
                    </a:lnTo>
                    <a:lnTo>
                      <a:pt x="3" y="87"/>
                    </a:lnTo>
                    <a:lnTo>
                      <a:pt x="3" y="90"/>
                    </a:lnTo>
                    <a:lnTo>
                      <a:pt x="2" y="93"/>
                    </a:lnTo>
                    <a:lnTo>
                      <a:pt x="2" y="96"/>
                    </a:lnTo>
                    <a:lnTo>
                      <a:pt x="1" y="98"/>
                    </a:lnTo>
                    <a:lnTo>
                      <a:pt x="0" y="101"/>
                    </a:lnTo>
                    <a:lnTo>
                      <a:pt x="0" y="105"/>
                    </a:lnTo>
                    <a:lnTo>
                      <a:pt x="0" y="108"/>
                    </a:lnTo>
                    <a:lnTo>
                      <a:pt x="0" y="111"/>
                    </a:lnTo>
                    <a:lnTo>
                      <a:pt x="0" y="114"/>
                    </a:lnTo>
                    <a:lnTo>
                      <a:pt x="0" y="117"/>
                    </a:lnTo>
                    <a:lnTo>
                      <a:pt x="0" y="120"/>
                    </a:lnTo>
                    <a:lnTo>
                      <a:pt x="0" y="123"/>
                    </a:lnTo>
                    <a:lnTo>
                      <a:pt x="0" y="126"/>
                    </a:lnTo>
                    <a:lnTo>
                      <a:pt x="0" y="129"/>
                    </a:lnTo>
                    <a:lnTo>
                      <a:pt x="0" y="133"/>
                    </a:lnTo>
                    <a:lnTo>
                      <a:pt x="0" y="136"/>
                    </a:lnTo>
                    <a:lnTo>
                      <a:pt x="0" y="139"/>
                    </a:lnTo>
                    <a:lnTo>
                      <a:pt x="1" y="141"/>
                    </a:lnTo>
                    <a:lnTo>
                      <a:pt x="2" y="145"/>
                    </a:lnTo>
                    <a:lnTo>
                      <a:pt x="2" y="147"/>
                    </a:lnTo>
                    <a:lnTo>
                      <a:pt x="3" y="150"/>
                    </a:lnTo>
                    <a:lnTo>
                      <a:pt x="3" y="153"/>
                    </a:lnTo>
                    <a:lnTo>
                      <a:pt x="5" y="156"/>
                    </a:lnTo>
                    <a:lnTo>
                      <a:pt x="6" y="158"/>
                    </a:lnTo>
                    <a:lnTo>
                      <a:pt x="8" y="162"/>
                    </a:lnTo>
                    <a:lnTo>
                      <a:pt x="9" y="164"/>
                    </a:lnTo>
                    <a:lnTo>
                      <a:pt x="10" y="167"/>
                    </a:lnTo>
                    <a:lnTo>
                      <a:pt x="12" y="169"/>
                    </a:lnTo>
                    <a:lnTo>
                      <a:pt x="13" y="172"/>
                    </a:lnTo>
                    <a:lnTo>
                      <a:pt x="15" y="175"/>
                    </a:lnTo>
                    <a:lnTo>
                      <a:pt x="16" y="178"/>
                    </a:lnTo>
                    <a:lnTo>
                      <a:pt x="18" y="180"/>
                    </a:lnTo>
                    <a:lnTo>
                      <a:pt x="20" y="183"/>
                    </a:lnTo>
                    <a:lnTo>
                      <a:pt x="22" y="185"/>
                    </a:lnTo>
                    <a:lnTo>
                      <a:pt x="24" y="188"/>
                    </a:lnTo>
                    <a:lnTo>
                      <a:pt x="26" y="190"/>
                    </a:lnTo>
                    <a:lnTo>
                      <a:pt x="29" y="192"/>
                    </a:lnTo>
                    <a:lnTo>
                      <a:pt x="30" y="194"/>
                    </a:lnTo>
                    <a:lnTo>
                      <a:pt x="33" y="197"/>
                    </a:lnTo>
                    <a:lnTo>
                      <a:pt x="35" y="199"/>
                    </a:lnTo>
                    <a:lnTo>
                      <a:pt x="38" y="201"/>
                    </a:lnTo>
                    <a:lnTo>
                      <a:pt x="40" y="203"/>
                    </a:lnTo>
                    <a:lnTo>
                      <a:pt x="43" y="206"/>
                    </a:lnTo>
                    <a:lnTo>
                      <a:pt x="45" y="207"/>
                    </a:lnTo>
                    <a:lnTo>
                      <a:pt x="48" y="209"/>
                    </a:lnTo>
                    <a:lnTo>
                      <a:pt x="50" y="211"/>
                    </a:lnTo>
                    <a:lnTo>
                      <a:pt x="53" y="213"/>
                    </a:lnTo>
                    <a:lnTo>
                      <a:pt x="56" y="215"/>
                    </a:lnTo>
                    <a:lnTo>
                      <a:pt x="59" y="217"/>
                    </a:lnTo>
                    <a:lnTo>
                      <a:pt x="61" y="218"/>
                    </a:lnTo>
                    <a:lnTo>
                      <a:pt x="65" y="221"/>
                    </a:lnTo>
                    <a:lnTo>
                      <a:pt x="68" y="222"/>
                    </a:lnTo>
                    <a:lnTo>
                      <a:pt x="71" y="224"/>
                    </a:lnTo>
                    <a:lnTo>
                      <a:pt x="74" y="225"/>
                    </a:lnTo>
                    <a:lnTo>
                      <a:pt x="77" y="226"/>
                    </a:lnTo>
                    <a:lnTo>
                      <a:pt x="80" y="228"/>
                    </a:lnTo>
                    <a:lnTo>
                      <a:pt x="83" y="229"/>
                    </a:lnTo>
                    <a:lnTo>
                      <a:pt x="87" y="231"/>
                    </a:lnTo>
                    <a:lnTo>
                      <a:pt x="91" y="232"/>
                    </a:lnTo>
                    <a:lnTo>
                      <a:pt x="94" y="233"/>
                    </a:lnTo>
                    <a:lnTo>
                      <a:pt x="97" y="233"/>
                    </a:lnTo>
                    <a:lnTo>
                      <a:pt x="100" y="235"/>
                    </a:lnTo>
                    <a:lnTo>
                      <a:pt x="104" y="236"/>
                    </a:lnTo>
                    <a:lnTo>
                      <a:pt x="107" y="236"/>
                    </a:lnTo>
                    <a:lnTo>
                      <a:pt x="111" y="237"/>
                    </a:lnTo>
                    <a:lnTo>
                      <a:pt x="115" y="238"/>
                    </a:lnTo>
                    <a:lnTo>
                      <a:pt x="119" y="239"/>
                    </a:lnTo>
                    <a:lnTo>
                      <a:pt x="122" y="239"/>
                    </a:lnTo>
                    <a:lnTo>
                      <a:pt x="126" y="240"/>
                    </a:lnTo>
                    <a:lnTo>
                      <a:pt x="130" y="240"/>
                    </a:lnTo>
                    <a:lnTo>
                      <a:pt x="134" y="240"/>
                    </a:lnTo>
                    <a:lnTo>
                      <a:pt x="137" y="240"/>
                    </a:lnTo>
                    <a:lnTo>
                      <a:pt x="142" y="241"/>
                    </a:lnTo>
                    <a:lnTo>
                      <a:pt x="146" y="241"/>
                    </a:lnTo>
                    <a:lnTo>
                      <a:pt x="150" y="242"/>
                    </a:lnTo>
                    <a:lnTo>
                      <a:pt x="150" y="242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0" name="Freeform 83"/>
              <p:cNvSpPr>
                <a:spLocks/>
              </p:cNvSpPr>
              <p:nvPr/>
            </p:nvSpPr>
            <p:spPr bwMode="gray">
              <a:xfrm>
                <a:off x="2264489" y="4904033"/>
                <a:ext cx="1120775" cy="893762"/>
              </a:xfrm>
              <a:custGeom>
                <a:avLst/>
                <a:gdLst/>
                <a:ahLst/>
                <a:cxnLst>
                  <a:cxn ang="0">
                    <a:pos x="382" y="183"/>
                  </a:cxn>
                  <a:cxn ang="0">
                    <a:pos x="394" y="230"/>
                  </a:cxn>
                  <a:cxn ang="0">
                    <a:pos x="418" y="283"/>
                  </a:cxn>
                  <a:cxn ang="0">
                    <a:pos x="460" y="325"/>
                  </a:cxn>
                  <a:cxn ang="0">
                    <a:pos x="525" y="340"/>
                  </a:cxn>
                  <a:cxn ang="0">
                    <a:pos x="593" y="313"/>
                  </a:cxn>
                  <a:cxn ang="0">
                    <a:pos x="635" y="250"/>
                  </a:cxn>
                  <a:cxn ang="0">
                    <a:pos x="640" y="167"/>
                  </a:cxn>
                  <a:cxn ang="0">
                    <a:pos x="598" y="86"/>
                  </a:cxn>
                  <a:cxn ang="0">
                    <a:pos x="496" y="24"/>
                  </a:cxn>
                  <a:cxn ang="0">
                    <a:pos x="405" y="3"/>
                  </a:cxn>
                  <a:cxn ang="0">
                    <a:pos x="351" y="0"/>
                  </a:cxn>
                  <a:cxn ang="0">
                    <a:pos x="301" y="3"/>
                  </a:cxn>
                  <a:cxn ang="0">
                    <a:pos x="252" y="10"/>
                  </a:cxn>
                  <a:cxn ang="0">
                    <a:pos x="206" y="24"/>
                  </a:cxn>
                  <a:cxn ang="0">
                    <a:pos x="165" y="42"/>
                  </a:cxn>
                  <a:cxn ang="0">
                    <a:pos x="126" y="62"/>
                  </a:cxn>
                  <a:cxn ang="0">
                    <a:pos x="93" y="88"/>
                  </a:cxn>
                  <a:cxn ang="0">
                    <a:pos x="67" y="111"/>
                  </a:cxn>
                  <a:cxn ang="0">
                    <a:pos x="45" y="138"/>
                  </a:cxn>
                  <a:cxn ang="0">
                    <a:pos x="26" y="168"/>
                  </a:cxn>
                  <a:cxn ang="0">
                    <a:pos x="9" y="208"/>
                  </a:cxn>
                  <a:cxn ang="0">
                    <a:pos x="0" y="250"/>
                  </a:cxn>
                  <a:cxn ang="0">
                    <a:pos x="0" y="290"/>
                  </a:cxn>
                  <a:cxn ang="0">
                    <a:pos x="4" y="319"/>
                  </a:cxn>
                  <a:cxn ang="0">
                    <a:pos x="12" y="349"/>
                  </a:cxn>
                  <a:cxn ang="0">
                    <a:pos x="24" y="380"/>
                  </a:cxn>
                  <a:cxn ang="0">
                    <a:pos x="40" y="411"/>
                  </a:cxn>
                  <a:cxn ang="0">
                    <a:pos x="96" y="480"/>
                  </a:cxn>
                  <a:cxn ang="0">
                    <a:pos x="236" y="551"/>
                  </a:cxn>
                  <a:cxn ang="0">
                    <a:pos x="397" y="561"/>
                  </a:cxn>
                  <a:cxn ang="0">
                    <a:pos x="549" y="523"/>
                  </a:cxn>
                  <a:cxn ang="0">
                    <a:pos x="662" y="450"/>
                  </a:cxn>
                  <a:cxn ang="0">
                    <a:pos x="652" y="371"/>
                  </a:cxn>
                  <a:cxn ang="0">
                    <a:pos x="604" y="430"/>
                  </a:cxn>
                  <a:cxn ang="0">
                    <a:pos x="505" y="479"/>
                  </a:cxn>
                  <a:cxn ang="0">
                    <a:pos x="380" y="505"/>
                  </a:cxn>
                  <a:cxn ang="0">
                    <a:pos x="251" y="495"/>
                  </a:cxn>
                  <a:cxn ang="0">
                    <a:pos x="141" y="435"/>
                  </a:cxn>
                  <a:cxn ang="0">
                    <a:pos x="96" y="375"/>
                  </a:cxn>
                  <a:cxn ang="0">
                    <a:pos x="79" y="334"/>
                  </a:cxn>
                  <a:cxn ang="0">
                    <a:pos x="72" y="295"/>
                  </a:cxn>
                  <a:cxn ang="0">
                    <a:pos x="73" y="257"/>
                  </a:cxn>
                  <a:cxn ang="0">
                    <a:pos x="81" y="220"/>
                  </a:cxn>
                  <a:cxn ang="0">
                    <a:pos x="100" y="180"/>
                  </a:cxn>
                  <a:cxn ang="0">
                    <a:pos x="137" y="132"/>
                  </a:cxn>
                  <a:cxn ang="0">
                    <a:pos x="187" y="93"/>
                  </a:cxn>
                  <a:cxn ang="0">
                    <a:pos x="230" y="72"/>
                  </a:cxn>
                  <a:cxn ang="0">
                    <a:pos x="270" y="58"/>
                  </a:cxn>
                  <a:cxn ang="0">
                    <a:pos x="312" y="51"/>
                  </a:cxn>
                  <a:cxn ang="0">
                    <a:pos x="356" y="49"/>
                  </a:cxn>
                  <a:cxn ang="0">
                    <a:pos x="399" y="54"/>
                  </a:cxn>
                  <a:cxn ang="0">
                    <a:pos x="469" y="74"/>
                  </a:cxn>
                  <a:cxn ang="0">
                    <a:pos x="547" y="123"/>
                  </a:cxn>
                  <a:cxn ang="0">
                    <a:pos x="579" y="178"/>
                  </a:cxn>
                  <a:cxn ang="0">
                    <a:pos x="579" y="230"/>
                  </a:cxn>
                  <a:cxn ang="0">
                    <a:pos x="557" y="267"/>
                  </a:cxn>
                  <a:cxn ang="0">
                    <a:pos x="514" y="276"/>
                  </a:cxn>
                  <a:cxn ang="0">
                    <a:pos x="482" y="250"/>
                  </a:cxn>
                  <a:cxn ang="0">
                    <a:pos x="462" y="216"/>
                  </a:cxn>
                  <a:cxn ang="0">
                    <a:pos x="448" y="181"/>
                  </a:cxn>
                  <a:cxn ang="0">
                    <a:pos x="439" y="148"/>
                  </a:cxn>
                </a:cxnLst>
                <a:rect l="0" t="0" r="r" b="b"/>
                <a:pathLst>
                  <a:path w="706" h="563">
                    <a:moveTo>
                      <a:pt x="379" y="157"/>
                    </a:moveTo>
                    <a:lnTo>
                      <a:pt x="379" y="157"/>
                    </a:lnTo>
                    <a:lnTo>
                      <a:pt x="379" y="159"/>
                    </a:lnTo>
                    <a:lnTo>
                      <a:pt x="379" y="161"/>
                    </a:lnTo>
                    <a:lnTo>
                      <a:pt x="380" y="165"/>
                    </a:lnTo>
                    <a:lnTo>
                      <a:pt x="380" y="167"/>
                    </a:lnTo>
                    <a:lnTo>
                      <a:pt x="380" y="169"/>
                    </a:lnTo>
                    <a:lnTo>
                      <a:pt x="380" y="171"/>
                    </a:lnTo>
                    <a:lnTo>
                      <a:pt x="380" y="174"/>
                    </a:lnTo>
                    <a:lnTo>
                      <a:pt x="380" y="177"/>
                    </a:lnTo>
                    <a:lnTo>
                      <a:pt x="381" y="180"/>
                    </a:lnTo>
                    <a:lnTo>
                      <a:pt x="382" y="183"/>
                    </a:lnTo>
                    <a:lnTo>
                      <a:pt x="383" y="187"/>
                    </a:lnTo>
                    <a:lnTo>
                      <a:pt x="383" y="190"/>
                    </a:lnTo>
                    <a:lnTo>
                      <a:pt x="384" y="193"/>
                    </a:lnTo>
                    <a:lnTo>
                      <a:pt x="385" y="197"/>
                    </a:lnTo>
                    <a:lnTo>
                      <a:pt x="386" y="201"/>
                    </a:lnTo>
                    <a:lnTo>
                      <a:pt x="387" y="205"/>
                    </a:lnTo>
                    <a:lnTo>
                      <a:pt x="388" y="209"/>
                    </a:lnTo>
                    <a:lnTo>
                      <a:pt x="389" y="213"/>
                    </a:lnTo>
                    <a:lnTo>
                      <a:pt x="391" y="217"/>
                    </a:lnTo>
                    <a:lnTo>
                      <a:pt x="391" y="222"/>
                    </a:lnTo>
                    <a:lnTo>
                      <a:pt x="393" y="226"/>
                    </a:lnTo>
                    <a:lnTo>
                      <a:pt x="394" y="230"/>
                    </a:lnTo>
                    <a:lnTo>
                      <a:pt x="396" y="234"/>
                    </a:lnTo>
                    <a:lnTo>
                      <a:pt x="397" y="239"/>
                    </a:lnTo>
                    <a:lnTo>
                      <a:pt x="399" y="244"/>
                    </a:lnTo>
                    <a:lnTo>
                      <a:pt x="401" y="248"/>
                    </a:lnTo>
                    <a:lnTo>
                      <a:pt x="403" y="253"/>
                    </a:lnTo>
                    <a:lnTo>
                      <a:pt x="405" y="257"/>
                    </a:lnTo>
                    <a:lnTo>
                      <a:pt x="406" y="262"/>
                    </a:lnTo>
                    <a:lnTo>
                      <a:pt x="408" y="265"/>
                    </a:lnTo>
                    <a:lnTo>
                      <a:pt x="411" y="270"/>
                    </a:lnTo>
                    <a:lnTo>
                      <a:pt x="413" y="274"/>
                    </a:lnTo>
                    <a:lnTo>
                      <a:pt x="416" y="279"/>
                    </a:lnTo>
                    <a:lnTo>
                      <a:pt x="418" y="283"/>
                    </a:lnTo>
                    <a:lnTo>
                      <a:pt x="421" y="287"/>
                    </a:lnTo>
                    <a:lnTo>
                      <a:pt x="424" y="291"/>
                    </a:lnTo>
                    <a:lnTo>
                      <a:pt x="427" y="295"/>
                    </a:lnTo>
                    <a:lnTo>
                      <a:pt x="430" y="298"/>
                    </a:lnTo>
                    <a:lnTo>
                      <a:pt x="434" y="303"/>
                    </a:lnTo>
                    <a:lnTo>
                      <a:pt x="437" y="306"/>
                    </a:lnTo>
                    <a:lnTo>
                      <a:pt x="441" y="310"/>
                    </a:lnTo>
                    <a:lnTo>
                      <a:pt x="445" y="314"/>
                    </a:lnTo>
                    <a:lnTo>
                      <a:pt x="449" y="317"/>
                    </a:lnTo>
                    <a:lnTo>
                      <a:pt x="452" y="319"/>
                    </a:lnTo>
                    <a:lnTo>
                      <a:pt x="456" y="322"/>
                    </a:lnTo>
                    <a:lnTo>
                      <a:pt x="460" y="325"/>
                    </a:lnTo>
                    <a:lnTo>
                      <a:pt x="465" y="328"/>
                    </a:lnTo>
                    <a:lnTo>
                      <a:pt x="469" y="329"/>
                    </a:lnTo>
                    <a:lnTo>
                      <a:pt x="474" y="332"/>
                    </a:lnTo>
                    <a:lnTo>
                      <a:pt x="480" y="333"/>
                    </a:lnTo>
                    <a:lnTo>
                      <a:pt x="485" y="336"/>
                    </a:lnTo>
                    <a:lnTo>
                      <a:pt x="490" y="337"/>
                    </a:lnTo>
                    <a:lnTo>
                      <a:pt x="495" y="338"/>
                    </a:lnTo>
                    <a:lnTo>
                      <a:pt x="501" y="339"/>
                    </a:lnTo>
                    <a:lnTo>
                      <a:pt x="506" y="340"/>
                    </a:lnTo>
                    <a:lnTo>
                      <a:pt x="512" y="340"/>
                    </a:lnTo>
                    <a:lnTo>
                      <a:pt x="518" y="340"/>
                    </a:lnTo>
                    <a:lnTo>
                      <a:pt x="525" y="340"/>
                    </a:lnTo>
                    <a:lnTo>
                      <a:pt x="531" y="340"/>
                    </a:lnTo>
                    <a:lnTo>
                      <a:pt x="538" y="339"/>
                    </a:lnTo>
                    <a:lnTo>
                      <a:pt x="544" y="338"/>
                    </a:lnTo>
                    <a:lnTo>
                      <a:pt x="550" y="336"/>
                    </a:lnTo>
                    <a:lnTo>
                      <a:pt x="556" y="335"/>
                    </a:lnTo>
                    <a:lnTo>
                      <a:pt x="561" y="332"/>
                    </a:lnTo>
                    <a:lnTo>
                      <a:pt x="568" y="330"/>
                    </a:lnTo>
                    <a:lnTo>
                      <a:pt x="573" y="327"/>
                    </a:lnTo>
                    <a:lnTo>
                      <a:pt x="579" y="324"/>
                    </a:lnTo>
                    <a:lnTo>
                      <a:pt x="584" y="321"/>
                    </a:lnTo>
                    <a:lnTo>
                      <a:pt x="589" y="317"/>
                    </a:lnTo>
                    <a:lnTo>
                      <a:pt x="593" y="313"/>
                    </a:lnTo>
                    <a:lnTo>
                      <a:pt x="598" y="309"/>
                    </a:lnTo>
                    <a:lnTo>
                      <a:pt x="603" y="304"/>
                    </a:lnTo>
                    <a:lnTo>
                      <a:pt x="607" y="300"/>
                    </a:lnTo>
                    <a:lnTo>
                      <a:pt x="611" y="295"/>
                    </a:lnTo>
                    <a:lnTo>
                      <a:pt x="615" y="290"/>
                    </a:lnTo>
                    <a:lnTo>
                      <a:pt x="619" y="284"/>
                    </a:lnTo>
                    <a:lnTo>
                      <a:pt x="622" y="279"/>
                    </a:lnTo>
                    <a:lnTo>
                      <a:pt x="624" y="274"/>
                    </a:lnTo>
                    <a:lnTo>
                      <a:pt x="628" y="268"/>
                    </a:lnTo>
                    <a:lnTo>
                      <a:pt x="630" y="262"/>
                    </a:lnTo>
                    <a:lnTo>
                      <a:pt x="632" y="256"/>
                    </a:lnTo>
                    <a:lnTo>
                      <a:pt x="635" y="250"/>
                    </a:lnTo>
                    <a:lnTo>
                      <a:pt x="638" y="243"/>
                    </a:lnTo>
                    <a:lnTo>
                      <a:pt x="639" y="236"/>
                    </a:lnTo>
                    <a:lnTo>
                      <a:pt x="640" y="230"/>
                    </a:lnTo>
                    <a:lnTo>
                      <a:pt x="642" y="223"/>
                    </a:lnTo>
                    <a:lnTo>
                      <a:pt x="643" y="217"/>
                    </a:lnTo>
                    <a:lnTo>
                      <a:pt x="643" y="210"/>
                    </a:lnTo>
                    <a:lnTo>
                      <a:pt x="644" y="203"/>
                    </a:lnTo>
                    <a:lnTo>
                      <a:pt x="644" y="196"/>
                    </a:lnTo>
                    <a:lnTo>
                      <a:pt x="644" y="190"/>
                    </a:lnTo>
                    <a:lnTo>
                      <a:pt x="643" y="182"/>
                    </a:lnTo>
                    <a:lnTo>
                      <a:pt x="642" y="175"/>
                    </a:lnTo>
                    <a:lnTo>
                      <a:pt x="640" y="167"/>
                    </a:lnTo>
                    <a:lnTo>
                      <a:pt x="639" y="161"/>
                    </a:lnTo>
                    <a:lnTo>
                      <a:pt x="636" y="153"/>
                    </a:lnTo>
                    <a:lnTo>
                      <a:pt x="635" y="146"/>
                    </a:lnTo>
                    <a:lnTo>
                      <a:pt x="632" y="139"/>
                    </a:lnTo>
                    <a:lnTo>
                      <a:pt x="630" y="132"/>
                    </a:lnTo>
                    <a:lnTo>
                      <a:pt x="625" y="125"/>
                    </a:lnTo>
                    <a:lnTo>
                      <a:pt x="622" y="118"/>
                    </a:lnTo>
                    <a:lnTo>
                      <a:pt x="617" y="112"/>
                    </a:lnTo>
                    <a:lnTo>
                      <a:pt x="613" y="106"/>
                    </a:lnTo>
                    <a:lnTo>
                      <a:pt x="608" y="99"/>
                    </a:lnTo>
                    <a:lnTo>
                      <a:pt x="603" y="93"/>
                    </a:lnTo>
                    <a:lnTo>
                      <a:pt x="598" y="86"/>
                    </a:lnTo>
                    <a:lnTo>
                      <a:pt x="592" y="81"/>
                    </a:lnTo>
                    <a:lnTo>
                      <a:pt x="584" y="74"/>
                    </a:lnTo>
                    <a:lnTo>
                      <a:pt x="579" y="68"/>
                    </a:lnTo>
                    <a:lnTo>
                      <a:pt x="571" y="62"/>
                    </a:lnTo>
                    <a:lnTo>
                      <a:pt x="563" y="57"/>
                    </a:lnTo>
                    <a:lnTo>
                      <a:pt x="555" y="51"/>
                    </a:lnTo>
                    <a:lnTo>
                      <a:pt x="546" y="46"/>
                    </a:lnTo>
                    <a:lnTo>
                      <a:pt x="538" y="41"/>
                    </a:lnTo>
                    <a:lnTo>
                      <a:pt x="528" y="37"/>
                    </a:lnTo>
                    <a:lnTo>
                      <a:pt x="518" y="32"/>
                    </a:lnTo>
                    <a:lnTo>
                      <a:pt x="507" y="28"/>
                    </a:lnTo>
                    <a:lnTo>
                      <a:pt x="496" y="24"/>
                    </a:lnTo>
                    <a:lnTo>
                      <a:pt x="485" y="20"/>
                    </a:lnTo>
                    <a:lnTo>
                      <a:pt x="474" y="16"/>
                    </a:lnTo>
                    <a:lnTo>
                      <a:pt x="462" y="13"/>
                    </a:lnTo>
                    <a:lnTo>
                      <a:pt x="449" y="10"/>
                    </a:lnTo>
                    <a:lnTo>
                      <a:pt x="436" y="8"/>
                    </a:lnTo>
                    <a:lnTo>
                      <a:pt x="431" y="7"/>
                    </a:lnTo>
                    <a:lnTo>
                      <a:pt x="427" y="6"/>
                    </a:lnTo>
                    <a:lnTo>
                      <a:pt x="423" y="5"/>
                    </a:lnTo>
                    <a:lnTo>
                      <a:pt x="418" y="4"/>
                    </a:lnTo>
                    <a:lnTo>
                      <a:pt x="413" y="4"/>
                    </a:lnTo>
                    <a:lnTo>
                      <a:pt x="409" y="3"/>
                    </a:lnTo>
                    <a:lnTo>
                      <a:pt x="405" y="3"/>
                    </a:lnTo>
                    <a:lnTo>
                      <a:pt x="400" y="3"/>
                    </a:lnTo>
                    <a:lnTo>
                      <a:pt x="395" y="1"/>
                    </a:lnTo>
                    <a:lnTo>
                      <a:pt x="391" y="1"/>
                    </a:lnTo>
                    <a:lnTo>
                      <a:pt x="387" y="1"/>
                    </a:lnTo>
                    <a:lnTo>
                      <a:pt x="383" y="1"/>
                    </a:lnTo>
                    <a:lnTo>
                      <a:pt x="378" y="0"/>
                    </a:lnTo>
                    <a:lnTo>
                      <a:pt x="373" y="0"/>
                    </a:lnTo>
                    <a:lnTo>
                      <a:pt x="369" y="0"/>
                    </a:lnTo>
                    <a:lnTo>
                      <a:pt x="365" y="0"/>
                    </a:lnTo>
                    <a:lnTo>
                      <a:pt x="360" y="0"/>
                    </a:lnTo>
                    <a:lnTo>
                      <a:pt x="356" y="0"/>
                    </a:lnTo>
                    <a:lnTo>
                      <a:pt x="351" y="0"/>
                    </a:lnTo>
                    <a:lnTo>
                      <a:pt x="348" y="0"/>
                    </a:lnTo>
                    <a:lnTo>
                      <a:pt x="343" y="0"/>
                    </a:lnTo>
                    <a:lnTo>
                      <a:pt x="339" y="0"/>
                    </a:lnTo>
                    <a:lnTo>
                      <a:pt x="335" y="0"/>
                    </a:lnTo>
                    <a:lnTo>
                      <a:pt x="331" y="0"/>
                    </a:lnTo>
                    <a:lnTo>
                      <a:pt x="326" y="0"/>
                    </a:lnTo>
                    <a:lnTo>
                      <a:pt x="322" y="0"/>
                    </a:lnTo>
                    <a:lnTo>
                      <a:pt x="318" y="1"/>
                    </a:lnTo>
                    <a:lnTo>
                      <a:pt x="313" y="1"/>
                    </a:lnTo>
                    <a:lnTo>
                      <a:pt x="309" y="1"/>
                    </a:lnTo>
                    <a:lnTo>
                      <a:pt x="305" y="2"/>
                    </a:lnTo>
                    <a:lnTo>
                      <a:pt x="301" y="3"/>
                    </a:lnTo>
                    <a:lnTo>
                      <a:pt x="297" y="3"/>
                    </a:lnTo>
                    <a:lnTo>
                      <a:pt x="292" y="3"/>
                    </a:lnTo>
                    <a:lnTo>
                      <a:pt x="289" y="4"/>
                    </a:lnTo>
                    <a:lnTo>
                      <a:pt x="284" y="4"/>
                    </a:lnTo>
                    <a:lnTo>
                      <a:pt x="281" y="5"/>
                    </a:lnTo>
                    <a:lnTo>
                      <a:pt x="276" y="6"/>
                    </a:lnTo>
                    <a:lnTo>
                      <a:pt x="273" y="7"/>
                    </a:lnTo>
                    <a:lnTo>
                      <a:pt x="268" y="7"/>
                    </a:lnTo>
                    <a:lnTo>
                      <a:pt x="264" y="8"/>
                    </a:lnTo>
                    <a:lnTo>
                      <a:pt x="260" y="8"/>
                    </a:lnTo>
                    <a:lnTo>
                      <a:pt x="256" y="10"/>
                    </a:lnTo>
                    <a:lnTo>
                      <a:pt x="252" y="10"/>
                    </a:lnTo>
                    <a:lnTo>
                      <a:pt x="248" y="11"/>
                    </a:lnTo>
                    <a:lnTo>
                      <a:pt x="244" y="12"/>
                    </a:lnTo>
                    <a:lnTo>
                      <a:pt x="241" y="13"/>
                    </a:lnTo>
                    <a:lnTo>
                      <a:pt x="236" y="15"/>
                    </a:lnTo>
                    <a:lnTo>
                      <a:pt x="233" y="16"/>
                    </a:lnTo>
                    <a:lnTo>
                      <a:pt x="228" y="17"/>
                    </a:lnTo>
                    <a:lnTo>
                      <a:pt x="225" y="18"/>
                    </a:lnTo>
                    <a:lnTo>
                      <a:pt x="221" y="19"/>
                    </a:lnTo>
                    <a:lnTo>
                      <a:pt x="217" y="20"/>
                    </a:lnTo>
                    <a:lnTo>
                      <a:pt x="213" y="22"/>
                    </a:lnTo>
                    <a:lnTo>
                      <a:pt x="209" y="23"/>
                    </a:lnTo>
                    <a:lnTo>
                      <a:pt x="206" y="24"/>
                    </a:lnTo>
                    <a:lnTo>
                      <a:pt x="202" y="25"/>
                    </a:lnTo>
                    <a:lnTo>
                      <a:pt x="198" y="27"/>
                    </a:lnTo>
                    <a:lnTo>
                      <a:pt x="195" y="28"/>
                    </a:lnTo>
                    <a:lnTo>
                      <a:pt x="191" y="29"/>
                    </a:lnTo>
                    <a:lnTo>
                      <a:pt x="187" y="31"/>
                    </a:lnTo>
                    <a:lnTo>
                      <a:pt x="184" y="32"/>
                    </a:lnTo>
                    <a:lnTo>
                      <a:pt x="180" y="34"/>
                    </a:lnTo>
                    <a:lnTo>
                      <a:pt x="177" y="36"/>
                    </a:lnTo>
                    <a:lnTo>
                      <a:pt x="174" y="37"/>
                    </a:lnTo>
                    <a:lnTo>
                      <a:pt x="171" y="39"/>
                    </a:lnTo>
                    <a:lnTo>
                      <a:pt x="167" y="40"/>
                    </a:lnTo>
                    <a:lnTo>
                      <a:pt x="165" y="42"/>
                    </a:lnTo>
                    <a:lnTo>
                      <a:pt x="162" y="43"/>
                    </a:lnTo>
                    <a:lnTo>
                      <a:pt x="158" y="44"/>
                    </a:lnTo>
                    <a:lnTo>
                      <a:pt x="156" y="46"/>
                    </a:lnTo>
                    <a:lnTo>
                      <a:pt x="153" y="47"/>
                    </a:lnTo>
                    <a:lnTo>
                      <a:pt x="151" y="49"/>
                    </a:lnTo>
                    <a:lnTo>
                      <a:pt x="148" y="50"/>
                    </a:lnTo>
                    <a:lnTo>
                      <a:pt x="145" y="51"/>
                    </a:lnTo>
                    <a:lnTo>
                      <a:pt x="142" y="53"/>
                    </a:lnTo>
                    <a:lnTo>
                      <a:pt x="139" y="54"/>
                    </a:lnTo>
                    <a:lnTo>
                      <a:pt x="135" y="57"/>
                    </a:lnTo>
                    <a:lnTo>
                      <a:pt x="130" y="61"/>
                    </a:lnTo>
                    <a:lnTo>
                      <a:pt x="126" y="62"/>
                    </a:lnTo>
                    <a:lnTo>
                      <a:pt x="124" y="64"/>
                    </a:lnTo>
                    <a:lnTo>
                      <a:pt x="121" y="65"/>
                    </a:lnTo>
                    <a:lnTo>
                      <a:pt x="119" y="67"/>
                    </a:lnTo>
                    <a:lnTo>
                      <a:pt x="114" y="70"/>
                    </a:lnTo>
                    <a:lnTo>
                      <a:pt x="110" y="74"/>
                    </a:lnTo>
                    <a:lnTo>
                      <a:pt x="107" y="75"/>
                    </a:lnTo>
                    <a:lnTo>
                      <a:pt x="105" y="78"/>
                    </a:lnTo>
                    <a:lnTo>
                      <a:pt x="102" y="79"/>
                    </a:lnTo>
                    <a:lnTo>
                      <a:pt x="100" y="82"/>
                    </a:lnTo>
                    <a:lnTo>
                      <a:pt x="97" y="84"/>
                    </a:lnTo>
                    <a:lnTo>
                      <a:pt x="96" y="86"/>
                    </a:lnTo>
                    <a:lnTo>
                      <a:pt x="93" y="88"/>
                    </a:lnTo>
                    <a:lnTo>
                      <a:pt x="91" y="89"/>
                    </a:lnTo>
                    <a:lnTo>
                      <a:pt x="88" y="91"/>
                    </a:lnTo>
                    <a:lnTo>
                      <a:pt x="86" y="93"/>
                    </a:lnTo>
                    <a:lnTo>
                      <a:pt x="84" y="95"/>
                    </a:lnTo>
                    <a:lnTo>
                      <a:pt x="82" y="97"/>
                    </a:lnTo>
                    <a:lnTo>
                      <a:pt x="80" y="99"/>
                    </a:lnTo>
                    <a:lnTo>
                      <a:pt x="78" y="101"/>
                    </a:lnTo>
                    <a:lnTo>
                      <a:pt x="75" y="103"/>
                    </a:lnTo>
                    <a:lnTo>
                      <a:pt x="74" y="105"/>
                    </a:lnTo>
                    <a:lnTo>
                      <a:pt x="71" y="107"/>
                    </a:lnTo>
                    <a:lnTo>
                      <a:pt x="69" y="109"/>
                    </a:lnTo>
                    <a:lnTo>
                      <a:pt x="67" y="111"/>
                    </a:lnTo>
                    <a:lnTo>
                      <a:pt x="65" y="113"/>
                    </a:lnTo>
                    <a:lnTo>
                      <a:pt x="63" y="115"/>
                    </a:lnTo>
                    <a:lnTo>
                      <a:pt x="61" y="117"/>
                    </a:lnTo>
                    <a:lnTo>
                      <a:pt x="59" y="120"/>
                    </a:lnTo>
                    <a:lnTo>
                      <a:pt x="58" y="122"/>
                    </a:lnTo>
                    <a:lnTo>
                      <a:pt x="56" y="124"/>
                    </a:lnTo>
                    <a:lnTo>
                      <a:pt x="54" y="126"/>
                    </a:lnTo>
                    <a:lnTo>
                      <a:pt x="52" y="128"/>
                    </a:lnTo>
                    <a:lnTo>
                      <a:pt x="51" y="131"/>
                    </a:lnTo>
                    <a:lnTo>
                      <a:pt x="49" y="133"/>
                    </a:lnTo>
                    <a:lnTo>
                      <a:pt x="47" y="135"/>
                    </a:lnTo>
                    <a:lnTo>
                      <a:pt x="45" y="138"/>
                    </a:lnTo>
                    <a:lnTo>
                      <a:pt x="44" y="140"/>
                    </a:lnTo>
                    <a:lnTo>
                      <a:pt x="43" y="142"/>
                    </a:lnTo>
                    <a:lnTo>
                      <a:pt x="40" y="145"/>
                    </a:lnTo>
                    <a:lnTo>
                      <a:pt x="39" y="146"/>
                    </a:lnTo>
                    <a:lnTo>
                      <a:pt x="37" y="149"/>
                    </a:lnTo>
                    <a:lnTo>
                      <a:pt x="36" y="152"/>
                    </a:lnTo>
                    <a:lnTo>
                      <a:pt x="35" y="154"/>
                    </a:lnTo>
                    <a:lnTo>
                      <a:pt x="33" y="157"/>
                    </a:lnTo>
                    <a:lnTo>
                      <a:pt x="32" y="159"/>
                    </a:lnTo>
                    <a:lnTo>
                      <a:pt x="29" y="162"/>
                    </a:lnTo>
                    <a:lnTo>
                      <a:pt x="28" y="165"/>
                    </a:lnTo>
                    <a:lnTo>
                      <a:pt x="26" y="168"/>
                    </a:lnTo>
                    <a:lnTo>
                      <a:pt x="24" y="171"/>
                    </a:lnTo>
                    <a:lnTo>
                      <a:pt x="23" y="174"/>
                    </a:lnTo>
                    <a:lnTo>
                      <a:pt x="21" y="178"/>
                    </a:lnTo>
                    <a:lnTo>
                      <a:pt x="19" y="181"/>
                    </a:lnTo>
                    <a:lnTo>
                      <a:pt x="19" y="184"/>
                    </a:lnTo>
                    <a:lnTo>
                      <a:pt x="16" y="188"/>
                    </a:lnTo>
                    <a:lnTo>
                      <a:pt x="15" y="191"/>
                    </a:lnTo>
                    <a:lnTo>
                      <a:pt x="14" y="194"/>
                    </a:lnTo>
                    <a:lnTo>
                      <a:pt x="13" y="198"/>
                    </a:lnTo>
                    <a:lnTo>
                      <a:pt x="11" y="201"/>
                    </a:lnTo>
                    <a:lnTo>
                      <a:pt x="10" y="205"/>
                    </a:lnTo>
                    <a:lnTo>
                      <a:pt x="9" y="208"/>
                    </a:lnTo>
                    <a:lnTo>
                      <a:pt x="8" y="212"/>
                    </a:lnTo>
                    <a:lnTo>
                      <a:pt x="7" y="215"/>
                    </a:lnTo>
                    <a:lnTo>
                      <a:pt x="6" y="218"/>
                    </a:lnTo>
                    <a:lnTo>
                      <a:pt x="5" y="222"/>
                    </a:lnTo>
                    <a:lnTo>
                      <a:pt x="5" y="225"/>
                    </a:lnTo>
                    <a:lnTo>
                      <a:pt x="4" y="229"/>
                    </a:lnTo>
                    <a:lnTo>
                      <a:pt x="3" y="232"/>
                    </a:lnTo>
                    <a:lnTo>
                      <a:pt x="2" y="236"/>
                    </a:lnTo>
                    <a:lnTo>
                      <a:pt x="2" y="240"/>
                    </a:lnTo>
                    <a:lnTo>
                      <a:pt x="2" y="243"/>
                    </a:lnTo>
                    <a:lnTo>
                      <a:pt x="1" y="247"/>
                    </a:lnTo>
                    <a:lnTo>
                      <a:pt x="0" y="250"/>
                    </a:lnTo>
                    <a:lnTo>
                      <a:pt x="0" y="254"/>
                    </a:lnTo>
                    <a:lnTo>
                      <a:pt x="0" y="257"/>
                    </a:lnTo>
                    <a:lnTo>
                      <a:pt x="0" y="261"/>
                    </a:lnTo>
                    <a:lnTo>
                      <a:pt x="0" y="265"/>
                    </a:lnTo>
                    <a:lnTo>
                      <a:pt x="0" y="269"/>
                    </a:lnTo>
                    <a:lnTo>
                      <a:pt x="0" y="273"/>
                    </a:lnTo>
                    <a:lnTo>
                      <a:pt x="0" y="277"/>
                    </a:lnTo>
                    <a:lnTo>
                      <a:pt x="0" y="280"/>
                    </a:lnTo>
                    <a:lnTo>
                      <a:pt x="0" y="283"/>
                    </a:lnTo>
                    <a:lnTo>
                      <a:pt x="0" y="284"/>
                    </a:lnTo>
                    <a:lnTo>
                      <a:pt x="0" y="287"/>
                    </a:lnTo>
                    <a:lnTo>
                      <a:pt x="0" y="290"/>
                    </a:lnTo>
                    <a:lnTo>
                      <a:pt x="0" y="292"/>
                    </a:lnTo>
                    <a:lnTo>
                      <a:pt x="0" y="294"/>
                    </a:lnTo>
                    <a:lnTo>
                      <a:pt x="0" y="297"/>
                    </a:lnTo>
                    <a:lnTo>
                      <a:pt x="0" y="299"/>
                    </a:lnTo>
                    <a:lnTo>
                      <a:pt x="1" y="302"/>
                    </a:lnTo>
                    <a:lnTo>
                      <a:pt x="2" y="304"/>
                    </a:lnTo>
                    <a:lnTo>
                      <a:pt x="2" y="307"/>
                    </a:lnTo>
                    <a:lnTo>
                      <a:pt x="2" y="309"/>
                    </a:lnTo>
                    <a:lnTo>
                      <a:pt x="2" y="312"/>
                    </a:lnTo>
                    <a:lnTo>
                      <a:pt x="3" y="314"/>
                    </a:lnTo>
                    <a:lnTo>
                      <a:pt x="4" y="317"/>
                    </a:lnTo>
                    <a:lnTo>
                      <a:pt x="4" y="319"/>
                    </a:lnTo>
                    <a:lnTo>
                      <a:pt x="4" y="321"/>
                    </a:lnTo>
                    <a:lnTo>
                      <a:pt x="5" y="324"/>
                    </a:lnTo>
                    <a:lnTo>
                      <a:pt x="6" y="326"/>
                    </a:lnTo>
                    <a:lnTo>
                      <a:pt x="6" y="329"/>
                    </a:lnTo>
                    <a:lnTo>
                      <a:pt x="7" y="331"/>
                    </a:lnTo>
                    <a:lnTo>
                      <a:pt x="8" y="334"/>
                    </a:lnTo>
                    <a:lnTo>
                      <a:pt x="8" y="336"/>
                    </a:lnTo>
                    <a:lnTo>
                      <a:pt x="9" y="339"/>
                    </a:lnTo>
                    <a:lnTo>
                      <a:pt x="10" y="342"/>
                    </a:lnTo>
                    <a:lnTo>
                      <a:pt x="10" y="344"/>
                    </a:lnTo>
                    <a:lnTo>
                      <a:pt x="12" y="347"/>
                    </a:lnTo>
                    <a:lnTo>
                      <a:pt x="12" y="349"/>
                    </a:lnTo>
                    <a:lnTo>
                      <a:pt x="13" y="352"/>
                    </a:lnTo>
                    <a:lnTo>
                      <a:pt x="13" y="354"/>
                    </a:lnTo>
                    <a:lnTo>
                      <a:pt x="15" y="357"/>
                    </a:lnTo>
                    <a:lnTo>
                      <a:pt x="15" y="359"/>
                    </a:lnTo>
                    <a:lnTo>
                      <a:pt x="16" y="362"/>
                    </a:lnTo>
                    <a:lnTo>
                      <a:pt x="16" y="364"/>
                    </a:lnTo>
                    <a:lnTo>
                      <a:pt x="19" y="367"/>
                    </a:lnTo>
                    <a:lnTo>
                      <a:pt x="19" y="370"/>
                    </a:lnTo>
                    <a:lnTo>
                      <a:pt x="20" y="372"/>
                    </a:lnTo>
                    <a:lnTo>
                      <a:pt x="21" y="375"/>
                    </a:lnTo>
                    <a:lnTo>
                      <a:pt x="23" y="377"/>
                    </a:lnTo>
                    <a:lnTo>
                      <a:pt x="24" y="380"/>
                    </a:lnTo>
                    <a:lnTo>
                      <a:pt x="25" y="382"/>
                    </a:lnTo>
                    <a:lnTo>
                      <a:pt x="27" y="385"/>
                    </a:lnTo>
                    <a:lnTo>
                      <a:pt x="28" y="388"/>
                    </a:lnTo>
                    <a:lnTo>
                      <a:pt x="29" y="390"/>
                    </a:lnTo>
                    <a:lnTo>
                      <a:pt x="30" y="393"/>
                    </a:lnTo>
                    <a:lnTo>
                      <a:pt x="32" y="395"/>
                    </a:lnTo>
                    <a:lnTo>
                      <a:pt x="33" y="398"/>
                    </a:lnTo>
                    <a:lnTo>
                      <a:pt x="34" y="400"/>
                    </a:lnTo>
                    <a:lnTo>
                      <a:pt x="36" y="403"/>
                    </a:lnTo>
                    <a:lnTo>
                      <a:pt x="37" y="406"/>
                    </a:lnTo>
                    <a:lnTo>
                      <a:pt x="39" y="409"/>
                    </a:lnTo>
                    <a:lnTo>
                      <a:pt x="40" y="411"/>
                    </a:lnTo>
                    <a:lnTo>
                      <a:pt x="42" y="414"/>
                    </a:lnTo>
                    <a:lnTo>
                      <a:pt x="43" y="416"/>
                    </a:lnTo>
                    <a:lnTo>
                      <a:pt x="45" y="419"/>
                    </a:lnTo>
                    <a:lnTo>
                      <a:pt x="47" y="421"/>
                    </a:lnTo>
                    <a:lnTo>
                      <a:pt x="49" y="424"/>
                    </a:lnTo>
                    <a:lnTo>
                      <a:pt x="51" y="427"/>
                    </a:lnTo>
                    <a:lnTo>
                      <a:pt x="53" y="430"/>
                    </a:lnTo>
                    <a:lnTo>
                      <a:pt x="60" y="440"/>
                    </a:lnTo>
                    <a:lnTo>
                      <a:pt x="69" y="450"/>
                    </a:lnTo>
                    <a:lnTo>
                      <a:pt x="77" y="461"/>
                    </a:lnTo>
                    <a:lnTo>
                      <a:pt x="87" y="471"/>
                    </a:lnTo>
                    <a:lnTo>
                      <a:pt x="96" y="480"/>
                    </a:lnTo>
                    <a:lnTo>
                      <a:pt x="107" y="488"/>
                    </a:lnTo>
                    <a:lnTo>
                      <a:pt x="117" y="496"/>
                    </a:lnTo>
                    <a:lnTo>
                      <a:pt x="128" y="504"/>
                    </a:lnTo>
                    <a:lnTo>
                      <a:pt x="139" y="511"/>
                    </a:lnTo>
                    <a:lnTo>
                      <a:pt x="150" y="518"/>
                    </a:lnTo>
                    <a:lnTo>
                      <a:pt x="161" y="524"/>
                    </a:lnTo>
                    <a:lnTo>
                      <a:pt x="174" y="530"/>
                    </a:lnTo>
                    <a:lnTo>
                      <a:pt x="185" y="534"/>
                    </a:lnTo>
                    <a:lnTo>
                      <a:pt x="198" y="540"/>
                    </a:lnTo>
                    <a:lnTo>
                      <a:pt x="210" y="544"/>
                    </a:lnTo>
                    <a:lnTo>
                      <a:pt x="223" y="548"/>
                    </a:lnTo>
                    <a:lnTo>
                      <a:pt x="236" y="551"/>
                    </a:lnTo>
                    <a:lnTo>
                      <a:pt x="249" y="554"/>
                    </a:lnTo>
                    <a:lnTo>
                      <a:pt x="262" y="556"/>
                    </a:lnTo>
                    <a:lnTo>
                      <a:pt x="275" y="559"/>
                    </a:lnTo>
                    <a:lnTo>
                      <a:pt x="288" y="560"/>
                    </a:lnTo>
                    <a:lnTo>
                      <a:pt x="302" y="562"/>
                    </a:lnTo>
                    <a:lnTo>
                      <a:pt x="316" y="563"/>
                    </a:lnTo>
                    <a:lnTo>
                      <a:pt x="329" y="563"/>
                    </a:lnTo>
                    <a:lnTo>
                      <a:pt x="342" y="563"/>
                    </a:lnTo>
                    <a:lnTo>
                      <a:pt x="356" y="563"/>
                    </a:lnTo>
                    <a:lnTo>
                      <a:pt x="370" y="563"/>
                    </a:lnTo>
                    <a:lnTo>
                      <a:pt x="383" y="562"/>
                    </a:lnTo>
                    <a:lnTo>
                      <a:pt x="397" y="561"/>
                    </a:lnTo>
                    <a:lnTo>
                      <a:pt x="410" y="559"/>
                    </a:lnTo>
                    <a:lnTo>
                      <a:pt x="423" y="558"/>
                    </a:lnTo>
                    <a:lnTo>
                      <a:pt x="437" y="556"/>
                    </a:lnTo>
                    <a:lnTo>
                      <a:pt x="450" y="554"/>
                    </a:lnTo>
                    <a:lnTo>
                      <a:pt x="463" y="551"/>
                    </a:lnTo>
                    <a:lnTo>
                      <a:pt x="475" y="547"/>
                    </a:lnTo>
                    <a:lnTo>
                      <a:pt x="488" y="544"/>
                    </a:lnTo>
                    <a:lnTo>
                      <a:pt x="501" y="540"/>
                    </a:lnTo>
                    <a:lnTo>
                      <a:pt x="513" y="537"/>
                    </a:lnTo>
                    <a:lnTo>
                      <a:pt x="525" y="532"/>
                    </a:lnTo>
                    <a:lnTo>
                      <a:pt x="538" y="529"/>
                    </a:lnTo>
                    <a:lnTo>
                      <a:pt x="549" y="523"/>
                    </a:lnTo>
                    <a:lnTo>
                      <a:pt x="560" y="518"/>
                    </a:lnTo>
                    <a:lnTo>
                      <a:pt x="571" y="513"/>
                    </a:lnTo>
                    <a:lnTo>
                      <a:pt x="582" y="508"/>
                    </a:lnTo>
                    <a:lnTo>
                      <a:pt x="592" y="502"/>
                    </a:lnTo>
                    <a:lnTo>
                      <a:pt x="602" y="497"/>
                    </a:lnTo>
                    <a:lnTo>
                      <a:pt x="612" y="491"/>
                    </a:lnTo>
                    <a:lnTo>
                      <a:pt x="622" y="485"/>
                    </a:lnTo>
                    <a:lnTo>
                      <a:pt x="630" y="478"/>
                    </a:lnTo>
                    <a:lnTo>
                      <a:pt x="639" y="471"/>
                    </a:lnTo>
                    <a:lnTo>
                      <a:pt x="647" y="464"/>
                    </a:lnTo>
                    <a:lnTo>
                      <a:pt x="655" y="458"/>
                    </a:lnTo>
                    <a:lnTo>
                      <a:pt x="662" y="450"/>
                    </a:lnTo>
                    <a:lnTo>
                      <a:pt x="669" y="443"/>
                    </a:lnTo>
                    <a:lnTo>
                      <a:pt x="675" y="436"/>
                    </a:lnTo>
                    <a:lnTo>
                      <a:pt x="681" y="430"/>
                    </a:lnTo>
                    <a:lnTo>
                      <a:pt x="686" y="421"/>
                    </a:lnTo>
                    <a:lnTo>
                      <a:pt x="690" y="414"/>
                    </a:lnTo>
                    <a:lnTo>
                      <a:pt x="694" y="406"/>
                    </a:lnTo>
                    <a:lnTo>
                      <a:pt x="698" y="398"/>
                    </a:lnTo>
                    <a:lnTo>
                      <a:pt x="701" y="390"/>
                    </a:lnTo>
                    <a:lnTo>
                      <a:pt x="703" y="382"/>
                    </a:lnTo>
                    <a:lnTo>
                      <a:pt x="705" y="374"/>
                    </a:lnTo>
                    <a:lnTo>
                      <a:pt x="706" y="366"/>
                    </a:lnTo>
                    <a:lnTo>
                      <a:pt x="652" y="371"/>
                    </a:lnTo>
                    <a:lnTo>
                      <a:pt x="650" y="376"/>
                    </a:lnTo>
                    <a:lnTo>
                      <a:pt x="648" y="381"/>
                    </a:lnTo>
                    <a:lnTo>
                      <a:pt x="646" y="385"/>
                    </a:lnTo>
                    <a:lnTo>
                      <a:pt x="643" y="390"/>
                    </a:lnTo>
                    <a:lnTo>
                      <a:pt x="639" y="395"/>
                    </a:lnTo>
                    <a:lnTo>
                      <a:pt x="635" y="400"/>
                    </a:lnTo>
                    <a:lnTo>
                      <a:pt x="631" y="406"/>
                    </a:lnTo>
                    <a:lnTo>
                      <a:pt x="627" y="411"/>
                    </a:lnTo>
                    <a:lnTo>
                      <a:pt x="622" y="415"/>
                    </a:lnTo>
                    <a:lnTo>
                      <a:pt x="616" y="420"/>
                    </a:lnTo>
                    <a:lnTo>
                      <a:pt x="610" y="424"/>
                    </a:lnTo>
                    <a:lnTo>
                      <a:pt x="604" y="430"/>
                    </a:lnTo>
                    <a:lnTo>
                      <a:pt x="597" y="434"/>
                    </a:lnTo>
                    <a:lnTo>
                      <a:pt x="590" y="439"/>
                    </a:lnTo>
                    <a:lnTo>
                      <a:pt x="583" y="443"/>
                    </a:lnTo>
                    <a:lnTo>
                      <a:pt x="576" y="448"/>
                    </a:lnTo>
                    <a:lnTo>
                      <a:pt x="568" y="452"/>
                    </a:lnTo>
                    <a:lnTo>
                      <a:pt x="560" y="456"/>
                    </a:lnTo>
                    <a:lnTo>
                      <a:pt x="551" y="460"/>
                    </a:lnTo>
                    <a:lnTo>
                      <a:pt x="542" y="464"/>
                    </a:lnTo>
                    <a:lnTo>
                      <a:pt x="533" y="468"/>
                    </a:lnTo>
                    <a:lnTo>
                      <a:pt x="525" y="472"/>
                    </a:lnTo>
                    <a:lnTo>
                      <a:pt x="514" y="476"/>
                    </a:lnTo>
                    <a:lnTo>
                      <a:pt x="505" y="479"/>
                    </a:lnTo>
                    <a:lnTo>
                      <a:pt x="495" y="482"/>
                    </a:lnTo>
                    <a:lnTo>
                      <a:pt x="485" y="485"/>
                    </a:lnTo>
                    <a:lnTo>
                      <a:pt x="475" y="488"/>
                    </a:lnTo>
                    <a:lnTo>
                      <a:pt x="465" y="491"/>
                    </a:lnTo>
                    <a:lnTo>
                      <a:pt x="455" y="493"/>
                    </a:lnTo>
                    <a:lnTo>
                      <a:pt x="445" y="495"/>
                    </a:lnTo>
                    <a:lnTo>
                      <a:pt x="434" y="498"/>
                    </a:lnTo>
                    <a:lnTo>
                      <a:pt x="423" y="500"/>
                    </a:lnTo>
                    <a:lnTo>
                      <a:pt x="413" y="501"/>
                    </a:lnTo>
                    <a:lnTo>
                      <a:pt x="402" y="502"/>
                    </a:lnTo>
                    <a:lnTo>
                      <a:pt x="391" y="504"/>
                    </a:lnTo>
                    <a:lnTo>
                      <a:pt x="380" y="505"/>
                    </a:lnTo>
                    <a:lnTo>
                      <a:pt x="369" y="506"/>
                    </a:lnTo>
                    <a:lnTo>
                      <a:pt x="358" y="506"/>
                    </a:lnTo>
                    <a:lnTo>
                      <a:pt x="347" y="506"/>
                    </a:lnTo>
                    <a:lnTo>
                      <a:pt x="336" y="506"/>
                    </a:lnTo>
                    <a:lnTo>
                      <a:pt x="324" y="506"/>
                    </a:lnTo>
                    <a:lnTo>
                      <a:pt x="313" y="505"/>
                    </a:lnTo>
                    <a:lnTo>
                      <a:pt x="303" y="504"/>
                    </a:lnTo>
                    <a:lnTo>
                      <a:pt x="292" y="503"/>
                    </a:lnTo>
                    <a:lnTo>
                      <a:pt x="281" y="501"/>
                    </a:lnTo>
                    <a:lnTo>
                      <a:pt x="271" y="499"/>
                    </a:lnTo>
                    <a:lnTo>
                      <a:pt x="260" y="497"/>
                    </a:lnTo>
                    <a:lnTo>
                      <a:pt x="251" y="495"/>
                    </a:lnTo>
                    <a:lnTo>
                      <a:pt x="240" y="491"/>
                    </a:lnTo>
                    <a:lnTo>
                      <a:pt x="230" y="488"/>
                    </a:lnTo>
                    <a:lnTo>
                      <a:pt x="220" y="484"/>
                    </a:lnTo>
                    <a:lnTo>
                      <a:pt x="210" y="481"/>
                    </a:lnTo>
                    <a:lnTo>
                      <a:pt x="201" y="476"/>
                    </a:lnTo>
                    <a:lnTo>
                      <a:pt x="191" y="471"/>
                    </a:lnTo>
                    <a:lnTo>
                      <a:pt x="182" y="466"/>
                    </a:lnTo>
                    <a:lnTo>
                      <a:pt x="174" y="461"/>
                    </a:lnTo>
                    <a:lnTo>
                      <a:pt x="165" y="455"/>
                    </a:lnTo>
                    <a:lnTo>
                      <a:pt x="156" y="449"/>
                    </a:lnTo>
                    <a:lnTo>
                      <a:pt x="148" y="442"/>
                    </a:lnTo>
                    <a:lnTo>
                      <a:pt x="141" y="435"/>
                    </a:lnTo>
                    <a:lnTo>
                      <a:pt x="133" y="427"/>
                    </a:lnTo>
                    <a:lnTo>
                      <a:pt x="126" y="418"/>
                    </a:lnTo>
                    <a:lnTo>
                      <a:pt x="119" y="410"/>
                    </a:lnTo>
                    <a:lnTo>
                      <a:pt x="113" y="402"/>
                    </a:lnTo>
                    <a:lnTo>
                      <a:pt x="110" y="397"/>
                    </a:lnTo>
                    <a:lnTo>
                      <a:pt x="108" y="395"/>
                    </a:lnTo>
                    <a:lnTo>
                      <a:pt x="105" y="390"/>
                    </a:lnTo>
                    <a:lnTo>
                      <a:pt x="104" y="388"/>
                    </a:lnTo>
                    <a:lnTo>
                      <a:pt x="102" y="384"/>
                    </a:lnTo>
                    <a:lnTo>
                      <a:pt x="99" y="381"/>
                    </a:lnTo>
                    <a:lnTo>
                      <a:pt x="98" y="378"/>
                    </a:lnTo>
                    <a:lnTo>
                      <a:pt x="96" y="375"/>
                    </a:lnTo>
                    <a:lnTo>
                      <a:pt x="94" y="371"/>
                    </a:lnTo>
                    <a:lnTo>
                      <a:pt x="93" y="368"/>
                    </a:lnTo>
                    <a:lnTo>
                      <a:pt x="91" y="364"/>
                    </a:lnTo>
                    <a:lnTo>
                      <a:pt x="90" y="361"/>
                    </a:lnTo>
                    <a:lnTo>
                      <a:pt x="88" y="357"/>
                    </a:lnTo>
                    <a:lnTo>
                      <a:pt x="87" y="354"/>
                    </a:lnTo>
                    <a:lnTo>
                      <a:pt x="86" y="350"/>
                    </a:lnTo>
                    <a:lnTo>
                      <a:pt x="85" y="347"/>
                    </a:lnTo>
                    <a:lnTo>
                      <a:pt x="83" y="344"/>
                    </a:lnTo>
                    <a:lnTo>
                      <a:pt x="81" y="340"/>
                    </a:lnTo>
                    <a:lnTo>
                      <a:pt x="80" y="337"/>
                    </a:lnTo>
                    <a:lnTo>
                      <a:pt x="79" y="334"/>
                    </a:lnTo>
                    <a:lnTo>
                      <a:pt x="78" y="330"/>
                    </a:lnTo>
                    <a:lnTo>
                      <a:pt x="78" y="328"/>
                    </a:lnTo>
                    <a:lnTo>
                      <a:pt x="77" y="324"/>
                    </a:lnTo>
                    <a:lnTo>
                      <a:pt x="76" y="321"/>
                    </a:lnTo>
                    <a:lnTo>
                      <a:pt x="75" y="317"/>
                    </a:lnTo>
                    <a:lnTo>
                      <a:pt x="75" y="314"/>
                    </a:lnTo>
                    <a:lnTo>
                      <a:pt x="74" y="311"/>
                    </a:lnTo>
                    <a:lnTo>
                      <a:pt x="74" y="308"/>
                    </a:lnTo>
                    <a:lnTo>
                      <a:pt x="73" y="304"/>
                    </a:lnTo>
                    <a:lnTo>
                      <a:pt x="72" y="301"/>
                    </a:lnTo>
                    <a:lnTo>
                      <a:pt x="72" y="298"/>
                    </a:lnTo>
                    <a:lnTo>
                      <a:pt x="72" y="295"/>
                    </a:lnTo>
                    <a:lnTo>
                      <a:pt x="72" y="291"/>
                    </a:lnTo>
                    <a:lnTo>
                      <a:pt x="72" y="289"/>
                    </a:lnTo>
                    <a:lnTo>
                      <a:pt x="72" y="285"/>
                    </a:lnTo>
                    <a:lnTo>
                      <a:pt x="72" y="282"/>
                    </a:lnTo>
                    <a:lnTo>
                      <a:pt x="72" y="279"/>
                    </a:lnTo>
                    <a:lnTo>
                      <a:pt x="72" y="276"/>
                    </a:lnTo>
                    <a:lnTo>
                      <a:pt x="72" y="272"/>
                    </a:lnTo>
                    <a:lnTo>
                      <a:pt x="72" y="269"/>
                    </a:lnTo>
                    <a:lnTo>
                      <a:pt x="72" y="265"/>
                    </a:lnTo>
                    <a:lnTo>
                      <a:pt x="72" y="262"/>
                    </a:lnTo>
                    <a:lnTo>
                      <a:pt x="72" y="259"/>
                    </a:lnTo>
                    <a:lnTo>
                      <a:pt x="73" y="257"/>
                    </a:lnTo>
                    <a:lnTo>
                      <a:pt x="73" y="254"/>
                    </a:lnTo>
                    <a:lnTo>
                      <a:pt x="74" y="250"/>
                    </a:lnTo>
                    <a:lnTo>
                      <a:pt x="75" y="247"/>
                    </a:lnTo>
                    <a:lnTo>
                      <a:pt x="75" y="245"/>
                    </a:lnTo>
                    <a:lnTo>
                      <a:pt x="75" y="241"/>
                    </a:lnTo>
                    <a:lnTo>
                      <a:pt x="76" y="238"/>
                    </a:lnTo>
                    <a:lnTo>
                      <a:pt x="77" y="235"/>
                    </a:lnTo>
                    <a:lnTo>
                      <a:pt x="78" y="232"/>
                    </a:lnTo>
                    <a:lnTo>
                      <a:pt x="78" y="229"/>
                    </a:lnTo>
                    <a:lnTo>
                      <a:pt x="79" y="226"/>
                    </a:lnTo>
                    <a:lnTo>
                      <a:pt x="80" y="223"/>
                    </a:lnTo>
                    <a:lnTo>
                      <a:pt x="81" y="220"/>
                    </a:lnTo>
                    <a:lnTo>
                      <a:pt x="82" y="217"/>
                    </a:lnTo>
                    <a:lnTo>
                      <a:pt x="83" y="214"/>
                    </a:lnTo>
                    <a:lnTo>
                      <a:pt x="84" y="211"/>
                    </a:lnTo>
                    <a:lnTo>
                      <a:pt x="86" y="209"/>
                    </a:lnTo>
                    <a:lnTo>
                      <a:pt x="87" y="205"/>
                    </a:lnTo>
                    <a:lnTo>
                      <a:pt x="88" y="203"/>
                    </a:lnTo>
                    <a:lnTo>
                      <a:pt x="90" y="200"/>
                    </a:lnTo>
                    <a:lnTo>
                      <a:pt x="91" y="198"/>
                    </a:lnTo>
                    <a:lnTo>
                      <a:pt x="93" y="193"/>
                    </a:lnTo>
                    <a:lnTo>
                      <a:pt x="95" y="188"/>
                    </a:lnTo>
                    <a:lnTo>
                      <a:pt x="97" y="184"/>
                    </a:lnTo>
                    <a:lnTo>
                      <a:pt x="100" y="180"/>
                    </a:lnTo>
                    <a:lnTo>
                      <a:pt x="102" y="176"/>
                    </a:lnTo>
                    <a:lnTo>
                      <a:pt x="105" y="171"/>
                    </a:lnTo>
                    <a:lnTo>
                      <a:pt x="107" y="167"/>
                    </a:lnTo>
                    <a:lnTo>
                      <a:pt x="111" y="163"/>
                    </a:lnTo>
                    <a:lnTo>
                      <a:pt x="113" y="159"/>
                    </a:lnTo>
                    <a:lnTo>
                      <a:pt x="116" y="155"/>
                    </a:lnTo>
                    <a:lnTo>
                      <a:pt x="120" y="151"/>
                    </a:lnTo>
                    <a:lnTo>
                      <a:pt x="123" y="147"/>
                    </a:lnTo>
                    <a:lnTo>
                      <a:pt x="126" y="143"/>
                    </a:lnTo>
                    <a:lnTo>
                      <a:pt x="130" y="139"/>
                    </a:lnTo>
                    <a:lnTo>
                      <a:pt x="134" y="136"/>
                    </a:lnTo>
                    <a:lnTo>
                      <a:pt x="137" y="132"/>
                    </a:lnTo>
                    <a:lnTo>
                      <a:pt x="141" y="129"/>
                    </a:lnTo>
                    <a:lnTo>
                      <a:pt x="145" y="125"/>
                    </a:lnTo>
                    <a:lnTo>
                      <a:pt x="148" y="121"/>
                    </a:lnTo>
                    <a:lnTo>
                      <a:pt x="153" y="118"/>
                    </a:lnTo>
                    <a:lnTo>
                      <a:pt x="156" y="114"/>
                    </a:lnTo>
                    <a:lnTo>
                      <a:pt x="161" y="111"/>
                    </a:lnTo>
                    <a:lnTo>
                      <a:pt x="164" y="108"/>
                    </a:lnTo>
                    <a:lnTo>
                      <a:pt x="169" y="105"/>
                    </a:lnTo>
                    <a:lnTo>
                      <a:pt x="174" y="102"/>
                    </a:lnTo>
                    <a:lnTo>
                      <a:pt x="178" y="99"/>
                    </a:lnTo>
                    <a:lnTo>
                      <a:pt x="182" y="96"/>
                    </a:lnTo>
                    <a:lnTo>
                      <a:pt x="187" y="93"/>
                    </a:lnTo>
                    <a:lnTo>
                      <a:pt x="191" y="91"/>
                    </a:lnTo>
                    <a:lnTo>
                      <a:pt x="196" y="88"/>
                    </a:lnTo>
                    <a:lnTo>
                      <a:pt x="201" y="86"/>
                    </a:lnTo>
                    <a:lnTo>
                      <a:pt x="206" y="84"/>
                    </a:lnTo>
                    <a:lnTo>
                      <a:pt x="209" y="82"/>
                    </a:lnTo>
                    <a:lnTo>
                      <a:pt x="212" y="80"/>
                    </a:lnTo>
                    <a:lnTo>
                      <a:pt x="214" y="78"/>
                    </a:lnTo>
                    <a:lnTo>
                      <a:pt x="217" y="77"/>
                    </a:lnTo>
                    <a:lnTo>
                      <a:pt x="221" y="75"/>
                    </a:lnTo>
                    <a:lnTo>
                      <a:pt x="224" y="74"/>
                    </a:lnTo>
                    <a:lnTo>
                      <a:pt x="228" y="73"/>
                    </a:lnTo>
                    <a:lnTo>
                      <a:pt x="230" y="72"/>
                    </a:lnTo>
                    <a:lnTo>
                      <a:pt x="234" y="70"/>
                    </a:lnTo>
                    <a:lnTo>
                      <a:pt x="237" y="69"/>
                    </a:lnTo>
                    <a:lnTo>
                      <a:pt x="241" y="68"/>
                    </a:lnTo>
                    <a:lnTo>
                      <a:pt x="244" y="67"/>
                    </a:lnTo>
                    <a:lnTo>
                      <a:pt x="247" y="65"/>
                    </a:lnTo>
                    <a:lnTo>
                      <a:pt x="250" y="64"/>
                    </a:lnTo>
                    <a:lnTo>
                      <a:pt x="253" y="63"/>
                    </a:lnTo>
                    <a:lnTo>
                      <a:pt x="257" y="63"/>
                    </a:lnTo>
                    <a:lnTo>
                      <a:pt x="260" y="61"/>
                    </a:lnTo>
                    <a:lnTo>
                      <a:pt x="263" y="60"/>
                    </a:lnTo>
                    <a:lnTo>
                      <a:pt x="266" y="60"/>
                    </a:lnTo>
                    <a:lnTo>
                      <a:pt x="270" y="58"/>
                    </a:lnTo>
                    <a:lnTo>
                      <a:pt x="273" y="57"/>
                    </a:lnTo>
                    <a:lnTo>
                      <a:pt x="277" y="57"/>
                    </a:lnTo>
                    <a:lnTo>
                      <a:pt x="280" y="56"/>
                    </a:lnTo>
                    <a:lnTo>
                      <a:pt x="284" y="56"/>
                    </a:lnTo>
                    <a:lnTo>
                      <a:pt x="287" y="54"/>
                    </a:lnTo>
                    <a:lnTo>
                      <a:pt x="290" y="54"/>
                    </a:lnTo>
                    <a:lnTo>
                      <a:pt x="294" y="53"/>
                    </a:lnTo>
                    <a:lnTo>
                      <a:pt x="297" y="53"/>
                    </a:lnTo>
                    <a:lnTo>
                      <a:pt x="301" y="52"/>
                    </a:lnTo>
                    <a:lnTo>
                      <a:pt x="305" y="51"/>
                    </a:lnTo>
                    <a:lnTo>
                      <a:pt x="308" y="51"/>
                    </a:lnTo>
                    <a:lnTo>
                      <a:pt x="312" y="51"/>
                    </a:lnTo>
                    <a:lnTo>
                      <a:pt x="316" y="50"/>
                    </a:lnTo>
                    <a:lnTo>
                      <a:pt x="319" y="50"/>
                    </a:lnTo>
                    <a:lnTo>
                      <a:pt x="322" y="49"/>
                    </a:lnTo>
                    <a:lnTo>
                      <a:pt x="327" y="49"/>
                    </a:lnTo>
                    <a:lnTo>
                      <a:pt x="329" y="49"/>
                    </a:lnTo>
                    <a:lnTo>
                      <a:pt x="333" y="49"/>
                    </a:lnTo>
                    <a:lnTo>
                      <a:pt x="338" y="49"/>
                    </a:lnTo>
                    <a:lnTo>
                      <a:pt x="341" y="49"/>
                    </a:lnTo>
                    <a:lnTo>
                      <a:pt x="344" y="49"/>
                    </a:lnTo>
                    <a:lnTo>
                      <a:pt x="348" y="49"/>
                    </a:lnTo>
                    <a:lnTo>
                      <a:pt x="352" y="49"/>
                    </a:lnTo>
                    <a:lnTo>
                      <a:pt x="356" y="49"/>
                    </a:lnTo>
                    <a:lnTo>
                      <a:pt x="359" y="49"/>
                    </a:lnTo>
                    <a:lnTo>
                      <a:pt x="363" y="49"/>
                    </a:lnTo>
                    <a:lnTo>
                      <a:pt x="367" y="50"/>
                    </a:lnTo>
                    <a:lnTo>
                      <a:pt x="370" y="50"/>
                    </a:lnTo>
                    <a:lnTo>
                      <a:pt x="374" y="50"/>
                    </a:lnTo>
                    <a:lnTo>
                      <a:pt x="378" y="50"/>
                    </a:lnTo>
                    <a:lnTo>
                      <a:pt x="381" y="51"/>
                    </a:lnTo>
                    <a:lnTo>
                      <a:pt x="385" y="51"/>
                    </a:lnTo>
                    <a:lnTo>
                      <a:pt x="388" y="51"/>
                    </a:lnTo>
                    <a:lnTo>
                      <a:pt x="392" y="53"/>
                    </a:lnTo>
                    <a:lnTo>
                      <a:pt x="396" y="53"/>
                    </a:lnTo>
                    <a:lnTo>
                      <a:pt x="399" y="54"/>
                    </a:lnTo>
                    <a:lnTo>
                      <a:pt x="403" y="54"/>
                    </a:lnTo>
                    <a:lnTo>
                      <a:pt x="407" y="55"/>
                    </a:lnTo>
                    <a:lnTo>
                      <a:pt x="410" y="56"/>
                    </a:lnTo>
                    <a:lnTo>
                      <a:pt x="415" y="57"/>
                    </a:lnTo>
                    <a:lnTo>
                      <a:pt x="418" y="58"/>
                    </a:lnTo>
                    <a:lnTo>
                      <a:pt x="422" y="58"/>
                    </a:lnTo>
                    <a:lnTo>
                      <a:pt x="426" y="60"/>
                    </a:lnTo>
                    <a:lnTo>
                      <a:pt x="430" y="61"/>
                    </a:lnTo>
                    <a:lnTo>
                      <a:pt x="440" y="64"/>
                    </a:lnTo>
                    <a:lnTo>
                      <a:pt x="450" y="67"/>
                    </a:lnTo>
                    <a:lnTo>
                      <a:pt x="459" y="70"/>
                    </a:lnTo>
                    <a:lnTo>
                      <a:pt x="469" y="74"/>
                    </a:lnTo>
                    <a:lnTo>
                      <a:pt x="477" y="77"/>
                    </a:lnTo>
                    <a:lnTo>
                      <a:pt x="485" y="81"/>
                    </a:lnTo>
                    <a:lnTo>
                      <a:pt x="492" y="85"/>
                    </a:lnTo>
                    <a:lnTo>
                      <a:pt x="500" y="89"/>
                    </a:lnTo>
                    <a:lnTo>
                      <a:pt x="506" y="93"/>
                    </a:lnTo>
                    <a:lnTo>
                      <a:pt x="514" y="96"/>
                    </a:lnTo>
                    <a:lnTo>
                      <a:pt x="520" y="101"/>
                    </a:lnTo>
                    <a:lnTo>
                      <a:pt x="526" y="105"/>
                    </a:lnTo>
                    <a:lnTo>
                      <a:pt x="531" y="109"/>
                    </a:lnTo>
                    <a:lnTo>
                      <a:pt x="537" y="114"/>
                    </a:lnTo>
                    <a:lnTo>
                      <a:pt x="541" y="118"/>
                    </a:lnTo>
                    <a:lnTo>
                      <a:pt x="547" y="123"/>
                    </a:lnTo>
                    <a:lnTo>
                      <a:pt x="550" y="127"/>
                    </a:lnTo>
                    <a:lnTo>
                      <a:pt x="555" y="132"/>
                    </a:lnTo>
                    <a:lnTo>
                      <a:pt x="558" y="136"/>
                    </a:lnTo>
                    <a:lnTo>
                      <a:pt x="562" y="141"/>
                    </a:lnTo>
                    <a:lnTo>
                      <a:pt x="565" y="145"/>
                    </a:lnTo>
                    <a:lnTo>
                      <a:pt x="568" y="150"/>
                    </a:lnTo>
                    <a:lnTo>
                      <a:pt x="570" y="155"/>
                    </a:lnTo>
                    <a:lnTo>
                      <a:pt x="573" y="160"/>
                    </a:lnTo>
                    <a:lnTo>
                      <a:pt x="574" y="164"/>
                    </a:lnTo>
                    <a:lnTo>
                      <a:pt x="576" y="169"/>
                    </a:lnTo>
                    <a:lnTo>
                      <a:pt x="578" y="174"/>
                    </a:lnTo>
                    <a:lnTo>
                      <a:pt x="579" y="178"/>
                    </a:lnTo>
                    <a:lnTo>
                      <a:pt x="581" y="183"/>
                    </a:lnTo>
                    <a:lnTo>
                      <a:pt x="581" y="188"/>
                    </a:lnTo>
                    <a:lnTo>
                      <a:pt x="582" y="192"/>
                    </a:lnTo>
                    <a:lnTo>
                      <a:pt x="583" y="197"/>
                    </a:lnTo>
                    <a:lnTo>
                      <a:pt x="582" y="201"/>
                    </a:lnTo>
                    <a:lnTo>
                      <a:pt x="582" y="205"/>
                    </a:lnTo>
                    <a:lnTo>
                      <a:pt x="582" y="210"/>
                    </a:lnTo>
                    <a:lnTo>
                      <a:pt x="582" y="214"/>
                    </a:lnTo>
                    <a:lnTo>
                      <a:pt x="581" y="218"/>
                    </a:lnTo>
                    <a:lnTo>
                      <a:pt x="581" y="222"/>
                    </a:lnTo>
                    <a:lnTo>
                      <a:pt x="580" y="226"/>
                    </a:lnTo>
                    <a:lnTo>
                      <a:pt x="579" y="230"/>
                    </a:lnTo>
                    <a:lnTo>
                      <a:pt x="578" y="234"/>
                    </a:lnTo>
                    <a:lnTo>
                      <a:pt x="576" y="238"/>
                    </a:lnTo>
                    <a:lnTo>
                      <a:pt x="575" y="241"/>
                    </a:lnTo>
                    <a:lnTo>
                      <a:pt x="573" y="245"/>
                    </a:lnTo>
                    <a:lnTo>
                      <a:pt x="571" y="248"/>
                    </a:lnTo>
                    <a:lnTo>
                      <a:pt x="570" y="251"/>
                    </a:lnTo>
                    <a:lnTo>
                      <a:pt x="568" y="254"/>
                    </a:lnTo>
                    <a:lnTo>
                      <a:pt x="566" y="257"/>
                    </a:lnTo>
                    <a:lnTo>
                      <a:pt x="563" y="259"/>
                    </a:lnTo>
                    <a:lnTo>
                      <a:pt x="561" y="262"/>
                    </a:lnTo>
                    <a:lnTo>
                      <a:pt x="559" y="265"/>
                    </a:lnTo>
                    <a:lnTo>
                      <a:pt x="557" y="267"/>
                    </a:lnTo>
                    <a:lnTo>
                      <a:pt x="555" y="269"/>
                    </a:lnTo>
                    <a:lnTo>
                      <a:pt x="552" y="270"/>
                    </a:lnTo>
                    <a:lnTo>
                      <a:pt x="549" y="272"/>
                    </a:lnTo>
                    <a:lnTo>
                      <a:pt x="547" y="275"/>
                    </a:lnTo>
                    <a:lnTo>
                      <a:pt x="544" y="276"/>
                    </a:lnTo>
                    <a:lnTo>
                      <a:pt x="541" y="277"/>
                    </a:lnTo>
                    <a:lnTo>
                      <a:pt x="538" y="277"/>
                    </a:lnTo>
                    <a:lnTo>
                      <a:pt x="536" y="279"/>
                    </a:lnTo>
                    <a:lnTo>
                      <a:pt x="530" y="279"/>
                    </a:lnTo>
                    <a:lnTo>
                      <a:pt x="525" y="279"/>
                    </a:lnTo>
                    <a:lnTo>
                      <a:pt x="519" y="277"/>
                    </a:lnTo>
                    <a:lnTo>
                      <a:pt x="514" y="276"/>
                    </a:lnTo>
                    <a:lnTo>
                      <a:pt x="509" y="274"/>
                    </a:lnTo>
                    <a:lnTo>
                      <a:pt x="504" y="271"/>
                    </a:lnTo>
                    <a:lnTo>
                      <a:pt x="501" y="269"/>
                    </a:lnTo>
                    <a:lnTo>
                      <a:pt x="498" y="268"/>
                    </a:lnTo>
                    <a:lnTo>
                      <a:pt x="496" y="265"/>
                    </a:lnTo>
                    <a:lnTo>
                      <a:pt x="494" y="263"/>
                    </a:lnTo>
                    <a:lnTo>
                      <a:pt x="492" y="262"/>
                    </a:lnTo>
                    <a:lnTo>
                      <a:pt x="490" y="259"/>
                    </a:lnTo>
                    <a:lnTo>
                      <a:pt x="488" y="257"/>
                    </a:lnTo>
                    <a:lnTo>
                      <a:pt x="485" y="255"/>
                    </a:lnTo>
                    <a:lnTo>
                      <a:pt x="484" y="253"/>
                    </a:lnTo>
                    <a:lnTo>
                      <a:pt x="482" y="250"/>
                    </a:lnTo>
                    <a:lnTo>
                      <a:pt x="480" y="248"/>
                    </a:lnTo>
                    <a:lnTo>
                      <a:pt x="477" y="245"/>
                    </a:lnTo>
                    <a:lnTo>
                      <a:pt x="476" y="242"/>
                    </a:lnTo>
                    <a:lnTo>
                      <a:pt x="474" y="240"/>
                    </a:lnTo>
                    <a:lnTo>
                      <a:pt x="473" y="236"/>
                    </a:lnTo>
                    <a:lnTo>
                      <a:pt x="471" y="234"/>
                    </a:lnTo>
                    <a:lnTo>
                      <a:pt x="469" y="231"/>
                    </a:lnTo>
                    <a:lnTo>
                      <a:pt x="468" y="227"/>
                    </a:lnTo>
                    <a:lnTo>
                      <a:pt x="466" y="224"/>
                    </a:lnTo>
                    <a:lnTo>
                      <a:pt x="464" y="222"/>
                    </a:lnTo>
                    <a:lnTo>
                      <a:pt x="463" y="219"/>
                    </a:lnTo>
                    <a:lnTo>
                      <a:pt x="462" y="216"/>
                    </a:lnTo>
                    <a:lnTo>
                      <a:pt x="461" y="213"/>
                    </a:lnTo>
                    <a:lnTo>
                      <a:pt x="460" y="210"/>
                    </a:lnTo>
                    <a:lnTo>
                      <a:pt x="458" y="207"/>
                    </a:lnTo>
                    <a:lnTo>
                      <a:pt x="456" y="204"/>
                    </a:lnTo>
                    <a:lnTo>
                      <a:pt x="455" y="201"/>
                    </a:lnTo>
                    <a:lnTo>
                      <a:pt x="454" y="198"/>
                    </a:lnTo>
                    <a:lnTo>
                      <a:pt x="453" y="195"/>
                    </a:lnTo>
                    <a:lnTo>
                      <a:pt x="451" y="192"/>
                    </a:lnTo>
                    <a:lnTo>
                      <a:pt x="450" y="190"/>
                    </a:lnTo>
                    <a:lnTo>
                      <a:pt x="450" y="187"/>
                    </a:lnTo>
                    <a:lnTo>
                      <a:pt x="449" y="184"/>
                    </a:lnTo>
                    <a:lnTo>
                      <a:pt x="448" y="181"/>
                    </a:lnTo>
                    <a:lnTo>
                      <a:pt x="447" y="178"/>
                    </a:lnTo>
                    <a:lnTo>
                      <a:pt x="447" y="176"/>
                    </a:lnTo>
                    <a:lnTo>
                      <a:pt x="445" y="173"/>
                    </a:lnTo>
                    <a:lnTo>
                      <a:pt x="445" y="170"/>
                    </a:lnTo>
                    <a:lnTo>
                      <a:pt x="444" y="169"/>
                    </a:lnTo>
                    <a:lnTo>
                      <a:pt x="444" y="167"/>
                    </a:lnTo>
                    <a:lnTo>
                      <a:pt x="442" y="162"/>
                    </a:lnTo>
                    <a:lnTo>
                      <a:pt x="442" y="158"/>
                    </a:lnTo>
                    <a:lnTo>
                      <a:pt x="441" y="155"/>
                    </a:lnTo>
                    <a:lnTo>
                      <a:pt x="440" y="152"/>
                    </a:lnTo>
                    <a:lnTo>
                      <a:pt x="439" y="148"/>
                    </a:lnTo>
                    <a:lnTo>
                      <a:pt x="439" y="148"/>
                    </a:lnTo>
                    <a:lnTo>
                      <a:pt x="379" y="157"/>
                    </a:lnTo>
                    <a:lnTo>
                      <a:pt x="379" y="157"/>
                    </a:lnTo>
                    <a:close/>
                  </a:path>
                </a:pathLst>
              </a:custGeom>
              <a:grpFill/>
              <a:ln w="9525">
                <a:solidFill>
                  <a:schemeClr val="tx2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grpSp>
          <p:nvGrpSpPr>
            <p:cNvPr id="19" name="Group 72"/>
            <p:cNvGrpSpPr/>
            <p:nvPr/>
          </p:nvGrpSpPr>
          <p:grpSpPr bwMode="gray">
            <a:xfrm rot="8848561">
              <a:off x="5782230" y="1001178"/>
              <a:ext cx="579249" cy="950648"/>
              <a:chOff x="3426488" y="1748413"/>
              <a:chExt cx="1416817" cy="4137538"/>
            </a:xfrm>
            <a:solidFill>
              <a:schemeClr val="tx2"/>
            </a:solidFill>
            <a:effectLst/>
          </p:grpSpPr>
          <p:sp>
            <p:nvSpPr>
              <p:cNvPr id="82" name="Freeform 81"/>
              <p:cNvSpPr/>
              <p:nvPr/>
            </p:nvSpPr>
            <p:spPr bwMode="gray">
              <a:xfrm>
                <a:off x="4327187" y="2069960"/>
                <a:ext cx="516118" cy="2839624"/>
              </a:xfrm>
              <a:custGeom>
                <a:avLst/>
                <a:gdLst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472272 w 512465"/>
                  <a:gd name="connsiteY2" fmla="*/ 2421653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68490 w 512465"/>
                  <a:gd name="connsiteY2" fmla="*/ 2533276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68490 w 512465"/>
                  <a:gd name="connsiteY2" fmla="*/ 2533276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225582 w 512465"/>
                  <a:gd name="connsiteY2" fmla="*/ 2461211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43388 w 512465"/>
                  <a:gd name="connsiteY2" fmla="*/ 2519101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4378 w 516118"/>
                  <a:gd name="connsiteY0" fmla="*/ 381838 h 2874074"/>
                  <a:gd name="connsiteX1" fmla="*/ 0 w 516118"/>
                  <a:gd name="connsiteY1" fmla="*/ 2874074 h 2874074"/>
                  <a:gd name="connsiteX2" fmla="*/ 347041 w 516118"/>
                  <a:gd name="connsiteY2" fmla="*/ 2519101 h 2874074"/>
                  <a:gd name="connsiteX3" fmla="*/ 516118 w 516118"/>
                  <a:gd name="connsiteY3" fmla="*/ 0 h 2874074"/>
                  <a:gd name="connsiteX4" fmla="*/ 154378 w 516118"/>
                  <a:gd name="connsiteY4" fmla="*/ 381838 h 2874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6118" h="2874074">
                    <a:moveTo>
                      <a:pt x="154378" y="381838"/>
                    </a:moveTo>
                    <a:lnTo>
                      <a:pt x="0" y="2874074"/>
                    </a:lnTo>
                    <a:lnTo>
                      <a:pt x="347041" y="2519101"/>
                    </a:lnTo>
                    <a:lnTo>
                      <a:pt x="516118" y="0"/>
                    </a:lnTo>
                    <a:lnTo>
                      <a:pt x="154378" y="381838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3" name="Freeform 82"/>
              <p:cNvSpPr/>
              <p:nvPr/>
            </p:nvSpPr>
            <p:spPr bwMode="gray">
              <a:xfrm>
                <a:off x="3436537" y="2110154"/>
                <a:ext cx="428258" cy="2805339"/>
              </a:xfrm>
              <a:custGeom>
                <a:avLst/>
                <a:gdLst>
                  <a:gd name="connsiteX0" fmla="*/ 0 w 422031"/>
                  <a:gd name="connsiteY0" fmla="*/ 0 h 2793442"/>
                  <a:gd name="connsiteX1" fmla="*/ 180871 w 422031"/>
                  <a:gd name="connsiteY1" fmla="*/ 2411604 h 2793442"/>
                  <a:gd name="connsiteX2" fmla="*/ 422031 w 422031"/>
                  <a:gd name="connsiteY2" fmla="*/ 2793442 h 2793442"/>
                  <a:gd name="connsiteX3" fmla="*/ 301451 w 422031"/>
                  <a:gd name="connsiteY3" fmla="*/ 341644 h 2793442"/>
                  <a:gd name="connsiteX4" fmla="*/ 0 w 422031"/>
                  <a:gd name="connsiteY4" fmla="*/ 0 h 2793442"/>
                  <a:gd name="connsiteX0" fmla="*/ 0 w 422031"/>
                  <a:gd name="connsiteY0" fmla="*/ 0 h 2793442"/>
                  <a:gd name="connsiteX1" fmla="*/ 180871 w 422031"/>
                  <a:gd name="connsiteY1" fmla="*/ 2483018 h 2793442"/>
                  <a:gd name="connsiteX2" fmla="*/ 422031 w 422031"/>
                  <a:gd name="connsiteY2" fmla="*/ 2793442 h 2793442"/>
                  <a:gd name="connsiteX3" fmla="*/ 301451 w 422031"/>
                  <a:gd name="connsiteY3" fmla="*/ 341644 h 2793442"/>
                  <a:gd name="connsiteX4" fmla="*/ 0 w 422031"/>
                  <a:gd name="connsiteY4" fmla="*/ 0 h 2793442"/>
                  <a:gd name="connsiteX0" fmla="*/ 0 w 423964"/>
                  <a:gd name="connsiteY0" fmla="*/ 0 h 2798077"/>
                  <a:gd name="connsiteX1" fmla="*/ 180871 w 423964"/>
                  <a:gd name="connsiteY1" fmla="*/ 2483018 h 2798077"/>
                  <a:gd name="connsiteX2" fmla="*/ 423964 w 423964"/>
                  <a:gd name="connsiteY2" fmla="*/ 2798077 h 2798077"/>
                  <a:gd name="connsiteX3" fmla="*/ 301451 w 423964"/>
                  <a:gd name="connsiteY3" fmla="*/ 341644 h 2798077"/>
                  <a:gd name="connsiteX4" fmla="*/ 0 w 423964"/>
                  <a:gd name="connsiteY4" fmla="*/ 0 h 2798077"/>
                  <a:gd name="connsiteX0" fmla="*/ 0 w 433937"/>
                  <a:gd name="connsiteY0" fmla="*/ 0 h 2807630"/>
                  <a:gd name="connsiteX1" fmla="*/ 180871 w 433937"/>
                  <a:gd name="connsiteY1" fmla="*/ 2483018 h 2807630"/>
                  <a:gd name="connsiteX2" fmla="*/ 433937 w 433937"/>
                  <a:gd name="connsiteY2" fmla="*/ 2807630 h 2807630"/>
                  <a:gd name="connsiteX3" fmla="*/ 301451 w 433937"/>
                  <a:gd name="connsiteY3" fmla="*/ 341644 h 2807630"/>
                  <a:gd name="connsiteX4" fmla="*/ 0 w 433937"/>
                  <a:gd name="connsiteY4" fmla="*/ 0 h 2807630"/>
                  <a:gd name="connsiteX0" fmla="*/ 0 w 428258"/>
                  <a:gd name="connsiteY0" fmla="*/ 0 h 2784474"/>
                  <a:gd name="connsiteX1" fmla="*/ 180871 w 428258"/>
                  <a:gd name="connsiteY1" fmla="*/ 2483018 h 2784474"/>
                  <a:gd name="connsiteX2" fmla="*/ 428258 w 428258"/>
                  <a:gd name="connsiteY2" fmla="*/ 2784474 h 2784474"/>
                  <a:gd name="connsiteX3" fmla="*/ 301451 w 428258"/>
                  <a:gd name="connsiteY3" fmla="*/ 341644 h 2784474"/>
                  <a:gd name="connsiteX4" fmla="*/ 0 w 428258"/>
                  <a:gd name="connsiteY4" fmla="*/ 0 h 2784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8258" h="2784474">
                    <a:moveTo>
                      <a:pt x="0" y="0"/>
                    </a:moveTo>
                    <a:lnTo>
                      <a:pt x="180871" y="2483018"/>
                    </a:lnTo>
                    <a:lnTo>
                      <a:pt x="428258" y="2784474"/>
                    </a:lnTo>
                    <a:lnTo>
                      <a:pt x="301451" y="341644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4" name="Freeform 83"/>
              <p:cNvSpPr/>
              <p:nvPr/>
            </p:nvSpPr>
            <p:spPr bwMode="gray">
              <a:xfrm>
                <a:off x="3426488" y="1748413"/>
                <a:ext cx="1416817" cy="723482"/>
              </a:xfrm>
              <a:custGeom>
                <a:avLst/>
                <a:gdLst>
                  <a:gd name="connsiteX0" fmla="*/ 351692 w 1416817"/>
                  <a:gd name="connsiteY0" fmla="*/ 0 h 723482"/>
                  <a:gd name="connsiteX1" fmla="*/ 994787 w 1416817"/>
                  <a:gd name="connsiteY1" fmla="*/ 0 h 723482"/>
                  <a:gd name="connsiteX2" fmla="*/ 1416817 w 1416817"/>
                  <a:gd name="connsiteY2" fmla="*/ 331596 h 723482"/>
                  <a:gd name="connsiteX3" fmla="*/ 1045028 w 1416817"/>
                  <a:gd name="connsiteY3" fmla="*/ 723482 h 723482"/>
                  <a:gd name="connsiteX4" fmla="*/ 321547 w 1416817"/>
                  <a:gd name="connsiteY4" fmla="*/ 723482 h 723482"/>
                  <a:gd name="connsiteX5" fmla="*/ 0 w 1416817"/>
                  <a:gd name="connsiteY5" fmla="*/ 361741 h 723482"/>
                  <a:gd name="connsiteX6" fmla="*/ 351692 w 1416817"/>
                  <a:gd name="connsiteY6" fmla="*/ 0 h 72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16817" h="723482">
                    <a:moveTo>
                      <a:pt x="351692" y="0"/>
                    </a:moveTo>
                    <a:lnTo>
                      <a:pt x="994787" y="0"/>
                    </a:lnTo>
                    <a:lnTo>
                      <a:pt x="1416817" y="331596"/>
                    </a:lnTo>
                    <a:lnTo>
                      <a:pt x="1045028" y="723482"/>
                    </a:lnTo>
                    <a:lnTo>
                      <a:pt x="321547" y="723482"/>
                    </a:lnTo>
                    <a:lnTo>
                      <a:pt x="0" y="361741"/>
                    </a:lnTo>
                    <a:lnTo>
                      <a:pt x="351692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5" name="Freeform 84"/>
              <p:cNvSpPr/>
              <p:nvPr/>
            </p:nvSpPr>
            <p:spPr bwMode="gray">
              <a:xfrm>
                <a:off x="3748035" y="2461846"/>
                <a:ext cx="723481" cy="2447972"/>
              </a:xfrm>
              <a:custGeom>
                <a:avLst/>
                <a:gdLst>
                  <a:gd name="connsiteX0" fmla="*/ 0 w 723481"/>
                  <a:gd name="connsiteY0" fmla="*/ 10049 h 2471895"/>
                  <a:gd name="connsiteX1" fmla="*/ 120580 w 723481"/>
                  <a:gd name="connsiteY1" fmla="*/ 2471895 h 2471895"/>
                  <a:gd name="connsiteX2" fmla="*/ 572756 w 723481"/>
                  <a:gd name="connsiteY2" fmla="*/ 2471895 h 2471895"/>
                  <a:gd name="connsiteX3" fmla="*/ 723481 w 723481"/>
                  <a:gd name="connsiteY3" fmla="*/ 0 h 2471895"/>
                  <a:gd name="connsiteX4" fmla="*/ 0 w 723481"/>
                  <a:gd name="connsiteY4" fmla="*/ 10049 h 2471895"/>
                  <a:gd name="connsiteX0" fmla="*/ 0 w 723481"/>
                  <a:gd name="connsiteY0" fmla="*/ 10049 h 2471895"/>
                  <a:gd name="connsiteX1" fmla="*/ 120580 w 723481"/>
                  <a:gd name="connsiteY1" fmla="*/ 2471895 h 2471895"/>
                  <a:gd name="connsiteX2" fmla="*/ 574419 w 723481"/>
                  <a:gd name="connsiteY2" fmla="*/ 2446964 h 2471895"/>
                  <a:gd name="connsiteX3" fmla="*/ 723481 w 723481"/>
                  <a:gd name="connsiteY3" fmla="*/ 0 h 2471895"/>
                  <a:gd name="connsiteX4" fmla="*/ 0 w 723481"/>
                  <a:gd name="connsiteY4" fmla="*/ 10049 h 2471895"/>
                  <a:gd name="connsiteX0" fmla="*/ 0 w 723481"/>
                  <a:gd name="connsiteY0" fmla="*/ 10049 h 2447972"/>
                  <a:gd name="connsiteX1" fmla="*/ 120580 w 723481"/>
                  <a:gd name="connsiteY1" fmla="*/ 2447972 h 2447972"/>
                  <a:gd name="connsiteX2" fmla="*/ 574419 w 723481"/>
                  <a:gd name="connsiteY2" fmla="*/ 2446964 h 2447972"/>
                  <a:gd name="connsiteX3" fmla="*/ 723481 w 723481"/>
                  <a:gd name="connsiteY3" fmla="*/ 0 h 2447972"/>
                  <a:gd name="connsiteX4" fmla="*/ 0 w 723481"/>
                  <a:gd name="connsiteY4" fmla="*/ 10049 h 244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3481" h="2447972">
                    <a:moveTo>
                      <a:pt x="0" y="10049"/>
                    </a:moveTo>
                    <a:lnTo>
                      <a:pt x="120580" y="2447972"/>
                    </a:lnTo>
                    <a:lnTo>
                      <a:pt x="574419" y="2446964"/>
                    </a:lnTo>
                    <a:lnTo>
                      <a:pt x="723481" y="0"/>
                    </a:lnTo>
                    <a:lnTo>
                      <a:pt x="0" y="10049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6" name="Freeform 85"/>
              <p:cNvSpPr/>
              <p:nvPr/>
            </p:nvSpPr>
            <p:spPr bwMode="gray">
              <a:xfrm>
                <a:off x="3620218" y="4557694"/>
                <a:ext cx="1053591" cy="939666"/>
              </a:xfrm>
              <a:custGeom>
                <a:avLst/>
                <a:gdLst>
                  <a:gd name="connsiteX0" fmla="*/ 0 w 1065125"/>
                  <a:gd name="connsiteY0" fmla="*/ 40193 h 854110"/>
                  <a:gd name="connsiteX1" fmla="*/ 180870 w 1065125"/>
                  <a:gd name="connsiteY1" fmla="*/ 854110 h 854110"/>
                  <a:gd name="connsiteX2" fmla="*/ 703385 w 1065125"/>
                  <a:gd name="connsiteY2" fmla="*/ 854110 h 854110"/>
                  <a:gd name="connsiteX3" fmla="*/ 1065125 w 1065125"/>
                  <a:gd name="connsiteY3" fmla="*/ 0 h 854110"/>
                  <a:gd name="connsiteX4" fmla="*/ 693336 w 1065125"/>
                  <a:gd name="connsiteY4" fmla="*/ 371789 h 854110"/>
                  <a:gd name="connsiteX5" fmla="*/ 211015 w 1065125"/>
                  <a:gd name="connsiteY5" fmla="*/ 351692 h 854110"/>
                  <a:gd name="connsiteX6" fmla="*/ 0 w 1065125"/>
                  <a:gd name="connsiteY6" fmla="*/ 40193 h 854110"/>
                  <a:gd name="connsiteX0" fmla="*/ 0 w 1065125"/>
                  <a:gd name="connsiteY0" fmla="*/ 40193 h 854110"/>
                  <a:gd name="connsiteX1" fmla="*/ 252276 w 1065125"/>
                  <a:gd name="connsiteY1" fmla="*/ 854110 h 854110"/>
                  <a:gd name="connsiteX2" fmla="*/ 703385 w 1065125"/>
                  <a:gd name="connsiteY2" fmla="*/ 854110 h 854110"/>
                  <a:gd name="connsiteX3" fmla="*/ 1065125 w 1065125"/>
                  <a:gd name="connsiteY3" fmla="*/ 0 h 854110"/>
                  <a:gd name="connsiteX4" fmla="*/ 693336 w 1065125"/>
                  <a:gd name="connsiteY4" fmla="*/ 371789 h 854110"/>
                  <a:gd name="connsiteX5" fmla="*/ 211015 w 1065125"/>
                  <a:gd name="connsiteY5" fmla="*/ 351692 h 854110"/>
                  <a:gd name="connsiteX6" fmla="*/ 0 w 1065125"/>
                  <a:gd name="connsiteY6" fmla="*/ 40193 h 854110"/>
                  <a:gd name="connsiteX0" fmla="*/ 0 w 1039207"/>
                  <a:gd name="connsiteY0" fmla="*/ 34885 h 848802"/>
                  <a:gd name="connsiteX1" fmla="*/ 252276 w 1039207"/>
                  <a:gd name="connsiteY1" fmla="*/ 848802 h 848802"/>
                  <a:gd name="connsiteX2" fmla="*/ 703385 w 1039207"/>
                  <a:gd name="connsiteY2" fmla="*/ 848802 h 848802"/>
                  <a:gd name="connsiteX3" fmla="*/ 1039207 w 1039207"/>
                  <a:gd name="connsiteY3" fmla="*/ 0 h 848802"/>
                  <a:gd name="connsiteX4" fmla="*/ 693336 w 1039207"/>
                  <a:gd name="connsiteY4" fmla="*/ 366481 h 848802"/>
                  <a:gd name="connsiteX5" fmla="*/ 211015 w 1039207"/>
                  <a:gd name="connsiteY5" fmla="*/ 346384 h 848802"/>
                  <a:gd name="connsiteX6" fmla="*/ 0 w 1039207"/>
                  <a:gd name="connsiteY6" fmla="*/ 34885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66481 h 848802"/>
                  <a:gd name="connsiteX5" fmla="*/ 220644 w 1048836"/>
                  <a:gd name="connsiteY5" fmla="*/ 346384 h 848802"/>
                  <a:gd name="connsiteX6" fmla="*/ 0 w 1048836"/>
                  <a:gd name="connsiteY6" fmla="*/ 50826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66481 h 848802"/>
                  <a:gd name="connsiteX5" fmla="*/ 254540 w 1048836"/>
                  <a:gd name="connsiteY5" fmla="*/ 345377 h 848802"/>
                  <a:gd name="connsiteX6" fmla="*/ 0 w 1048836"/>
                  <a:gd name="connsiteY6" fmla="*/ 50826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42557 h 848802"/>
                  <a:gd name="connsiteX5" fmla="*/ 254540 w 1048836"/>
                  <a:gd name="connsiteY5" fmla="*/ 345377 h 848802"/>
                  <a:gd name="connsiteX6" fmla="*/ 0 w 1048836"/>
                  <a:gd name="connsiteY6" fmla="*/ 50826 h 848802"/>
                  <a:gd name="connsiteX0" fmla="*/ 0 w 1048836"/>
                  <a:gd name="connsiteY0" fmla="*/ 50826 h 938903"/>
                  <a:gd name="connsiteX1" fmla="*/ 261905 w 1048836"/>
                  <a:gd name="connsiteY1" fmla="*/ 848802 h 938903"/>
                  <a:gd name="connsiteX2" fmla="*/ 480860 w 1048836"/>
                  <a:gd name="connsiteY2" fmla="*/ 938903 h 938903"/>
                  <a:gd name="connsiteX3" fmla="*/ 713014 w 1048836"/>
                  <a:gd name="connsiteY3" fmla="*/ 848802 h 938903"/>
                  <a:gd name="connsiteX4" fmla="*/ 1048836 w 1048836"/>
                  <a:gd name="connsiteY4" fmla="*/ 0 h 938903"/>
                  <a:gd name="connsiteX5" fmla="*/ 702965 w 1048836"/>
                  <a:gd name="connsiteY5" fmla="*/ 342557 h 938903"/>
                  <a:gd name="connsiteX6" fmla="*/ 254540 w 1048836"/>
                  <a:gd name="connsiteY6" fmla="*/ 345377 h 938903"/>
                  <a:gd name="connsiteX7" fmla="*/ 0 w 1048836"/>
                  <a:gd name="connsiteY7" fmla="*/ 50826 h 938903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713014 w 1048836"/>
                  <a:gd name="connsiteY3" fmla="*/ 848802 h 930109"/>
                  <a:gd name="connsiteX4" fmla="*/ 1048836 w 1048836"/>
                  <a:gd name="connsiteY4" fmla="*/ 0 h 930109"/>
                  <a:gd name="connsiteX5" fmla="*/ 702965 w 1048836"/>
                  <a:gd name="connsiteY5" fmla="*/ 342557 h 930109"/>
                  <a:gd name="connsiteX6" fmla="*/ 254540 w 1048836"/>
                  <a:gd name="connsiteY6" fmla="*/ 345377 h 930109"/>
                  <a:gd name="connsiteX7" fmla="*/ 0 w 1048836"/>
                  <a:gd name="connsiteY7" fmla="*/ 50826 h 930109"/>
                  <a:gd name="connsiteX0" fmla="*/ 0 w 1048836"/>
                  <a:gd name="connsiteY0" fmla="*/ 50826 h 934962"/>
                  <a:gd name="connsiteX1" fmla="*/ 261905 w 1048836"/>
                  <a:gd name="connsiteY1" fmla="*/ 848802 h 934962"/>
                  <a:gd name="connsiteX2" fmla="*/ 421820 w 1048836"/>
                  <a:gd name="connsiteY2" fmla="*/ 930109 h 934962"/>
                  <a:gd name="connsiteX3" fmla="*/ 545692 w 1048836"/>
                  <a:gd name="connsiteY3" fmla="*/ 934962 h 934962"/>
                  <a:gd name="connsiteX4" fmla="*/ 713014 w 1048836"/>
                  <a:gd name="connsiteY4" fmla="*/ 848802 h 934962"/>
                  <a:gd name="connsiteX5" fmla="*/ 1048836 w 1048836"/>
                  <a:gd name="connsiteY5" fmla="*/ 0 h 934962"/>
                  <a:gd name="connsiteX6" fmla="*/ 702965 w 1048836"/>
                  <a:gd name="connsiteY6" fmla="*/ 342557 h 934962"/>
                  <a:gd name="connsiteX7" fmla="*/ 254540 w 1048836"/>
                  <a:gd name="connsiteY7" fmla="*/ 345377 h 934962"/>
                  <a:gd name="connsiteX8" fmla="*/ 0 w 1048836"/>
                  <a:gd name="connsiteY8" fmla="*/ 50826 h 934962"/>
                  <a:gd name="connsiteX0" fmla="*/ 0 w 1048836"/>
                  <a:gd name="connsiteY0" fmla="*/ 50826 h 937329"/>
                  <a:gd name="connsiteX1" fmla="*/ 261905 w 1048836"/>
                  <a:gd name="connsiteY1" fmla="*/ 848802 h 937329"/>
                  <a:gd name="connsiteX2" fmla="*/ 421820 w 1048836"/>
                  <a:gd name="connsiteY2" fmla="*/ 930109 h 937329"/>
                  <a:gd name="connsiteX3" fmla="*/ 564745 w 1048836"/>
                  <a:gd name="connsiteY3" fmla="*/ 937329 h 937329"/>
                  <a:gd name="connsiteX4" fmla="*/ 713014 w 1048836"/>
                  <a:gd name="connsiteY4" fmla="*/ 848802 h 937329"/>
                  <a:gd name="connsiteX5" fmla="*/ 1048836 w 1048836"/>
                  <a:gd name="connsiteY5" fmla="*/ 0 h 937329"/>
                  <a:gd name="connsiteX6" fmla="*/ 702965 w 1048836"/>
                  <a:gd name="connsiteY6" fmla="*/ 342557 h 937329"/>
                  <a:gd name="connsiteX7" fmla="*/ 254540 w 1048836"/>
                  <a:gd name="connsiteY7" fmla="*/ 345377 h 937329"/>
                  <a:gd name="connsiteX8" fmla="*/ 0 w 1048836"/>
                  <a:gd name="connsiteY8" fmla="*/ 50826 h 93732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42557 h 930109"/>
                  <a:gd name="connsiteX7" fmla="*/ 254540 w 1048836"/>
                  <a:gd name="connsiteY7" fmla="*/ 345377 h 930109"/>
                  <a:gd name="connsiteX8" fmla="*/ 0 w 1048836"/>
                  <a:gd name="connsiteY8" fmla="*/ 50826 h 93010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42557 h 930109"/>
                  <a:gd name="connsiteX7" fmla="*/ 266451 w 1048836"/>
                  <a:gd name="connsiteY7" fmla="*/ 381178 h 930109"/>
                  <a:gd name="connsiteX8" fmla="*/ 0 w 1048836"/>
                  <a:gd name="connsiteY8" fmla="*/ 50826 h 93010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78369 h 930109"/>
                  <a:gd name="connsiteX7" fmla="*/ 266451 w 1048836"/>
                  <a:gd name="connsiteY7" fmla="*/ 381178 h 930109"/>
                  <a:gd name="connsiteX8" fmla="*/ 0 w 1048836"/>
                  <a:gd name="connsiteY8" fmla="*/ 50826 h 930109"/>
                  <a:gd name="connsiteX0" fmla="*/ 0 w 1034542"/>
                  <a:gd name="connsiteY0" fmla="*/ 109651 h 930109"/>
                  <a:gd name="connsiteX1" fmla="*/ 247611 w 1034542"/>
                  <a:gd name="connsiteY1" fmla="*/ 848802 h 930109"/>
                  <a:gd name="connsiteX2" fmla="*/ 407526 w 1034542"/>
                  <a:gd name="connsiteY2" fmla="*/ 930109 h 930109"/>
                  <a:gd name="connsiteX3" fmla="*/ 550451 w 1034542"/>
                  <a:gd name="connsiteY3" fmla="*/ 927804 h 930109"/>
                  <a:gd name="connsiteX4" fmla="*/ 698720 w 1034542"/>
                  <a:gd name="connsiteY4" fmla="*/ 848802 h 930109"/>
                  <a:gd name="connsiteX5" fmla="*/ 1034542 w 1034542"/>
                  <a:gd name="connsiteY5" fmla="*/ 0 h 930109"/>
                  <a:gd name="connsiteX6" fmla="*/ 688671 w 1034542"/>
                  <a:gd name="connsiteY6" fmla="*/ 378369 h 930109"/>
                  <a:gd name="connsiteX7" fmla="*/ 252157 w 1034542"/>
                  <a:gd name="connsiteY7" fmla="*/ 381178 h 930109"/>
                  <a:gd name="connsiteX8" fmla="*/ 0 w 1034542"/>
                  <a:gd name="connsiteY8" fmla="*/ 109651 h 930109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88671 w 1017873"/>
                  <a:gd name="connsiteY6" fmla="*/ 334892 h 886632"/>
                  <a:gd name="connsiteX7" fmla="*/ 252157 w 1017873"/>
                  <a:gd name="connsiteY7" fmla="*/ 337701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88671 w 1017873"/>
                  <a:gd name="connsiteY6" fmla="*/ 334892 h 886632"/>
                  <a:gd name="connsiteX7" fmla="*/ 225968 w 1017873"/>
                  <a:gd name="connsiteY7" fmla="*/ 3453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719629 w 1017873"/>
                  <a:gd name="connsiteY6" fmla="*/ 342554 h 886632"/>
                  <a:gd name="connsiteX7" fmla="*/ 225968 w 1017873"/>
                  <a:gd name="connsiteY7" fmla="*/ 3453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719629 w 1017873"/>
                  <a:gd name="connsiteY6" fmla="*/ 342554 h 886632"/>
                  <a:gd name="connsiteX7" fmla="*/ 233117 w 1017873"/>
                  <a:gd name="connsiteY7" fmla="*/ 2532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95816 w 1017873"/>
                  <a:gd name="connsiteY6" fmla="*/ 253024 h 886632"/>
                  <a:gd name="connsiteX7" fmla="*/ 233117 w 1017873"/>
                  <a:gd name="connsiteY7" fmla="*/ 253264 h 886632"/>
                  <a:gd name="connsiteX8" fmla="*/ 0 w 1017873"/>
                  <a:gd name="connsiteY8" fmla="*/ 66174 h 886632"/>
                  <a:gd name="connsiteX0" fmla="*/ 0 w 1041685"/>
                  <a:gd name="connsiteY0" fmla="*/ 188958 h 1009416"/>
                  <a:gd name="connsiteX1" fmla="*/ 247611 w 1041685"/>
                  <a:gd name="connsiteY1" fmla="*/ 928109 h 1009416"/>
                  <a:gd name="connsiteX2" fmla="*/ 407526 w 1041685"/>
                  <a:gd name="connsiteY2" fmla="*/ 1009416 h 1009416"/>
                  <a:gd name="connsiteX3" fmla="*/ 550451 w 1041685"/>
                  <a:gd name="connsiteY3" fmla="*/ 1007111 h 1009416"/>
                  <a:gd name="connsiteX4" fmla="*/ 698720 w 1041685"/>
                  <a:gd name="connsiteY4" fmla="*/ 928109 h 1009416"/>
                  <a:gd name="connsiteX5" fmla="*/ 1041685 w 1041685"/>
                  <a:gd name="connsiteY5" fmla="*/ 0 h 1009416"/>
                  <a:gd name="connsiteX6" fmla="*/ 695816 w 1041685"/>
                  <a:gd name="connsiteY6" fmla="*/ 375808 h 1009416"/>
                  <a:gd name="connsiteX7" fmla="*/ 233117 w 1041685"/>
                  <a:gd name="connsiteY7" fmla="*/ 376048 h 1009416"/>
                  <a:gd name="connsiteX8" fmla="*/ 0 w 1041685"/>
                  <a:gd name="connsiteY8" fmla="*/ 188958 h 1009416"/>
                  <a:gd name="connsiteX0" fmla="*/ 0 w 1053591"/>
                  <a:gd name="connsiteY0" fmla="*/ 58499 h 1009416"/>
                  <a:gd name="connsiteX1" fmla="*/ 259517 w 1053591"/>
                  <a:gd name="connsiteY1" fmla="*/ 928109 h 1009416"/>
                  <a:gd name="connsiteX2" fmla="*/ 419432 w 1053591"/>
                  <a:gd name="connsiteY2" fmla="*/ 1009416 h 1009416"/>
                  <a:gd name="connsiteX3" fmla="*/ 562357 w 1053591"/>
                  <a:gd name="connsiteY3" fmla="*/ 1007111 h 1009416"/>
                  <a:gd name="connsiteX4" fmla="*/ 710626 w 1053591"/>
                  <a:gd name="connsiteY4" fmla="*/ 928109 h 1009416"/>
                  <a:gd name="connsiteX5" fmla="*/ 1053591 w 1053591"/>
                  <a:gd name="connsiteY5" fmla="*/ 0 h 1009416"/>
                  <a:gd name="connsiteX6" fmla="*/ 707722 w 1053591"/>
                  <a:gd name="connsiteY6" fmla="*/ 375808 h 1009416"/>
                  <a:gd name="connsiteX7" fmla="*/ 245023 w 1053591"/>
                  <a:gd name="connsiteY7" fmla="*/ 376048 h 1009416"/>
                  <a:gd name="connsiteX8" fmla="*/ 0 w 1053591"/>
                  <a:gd name="connsiteY8" fmla="*/ 58499 h 1009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3591" h="1009416">
                    <a:moveTo>
                      <a:pt x="0" y="58499"/>
                    </a:moveTo>
                    <a:lnTo>
                      <a:pt x="259517" y="928109"/>
                    </a:lnTo>
                    <a:lnTo>
                      <a:pt x="419432" y="1009416"/>
                    </a:lnTo>
                    <a:lnTo>
                      <a:pt x="562357" y="1007111"/>
                    </a:lnTo>
                    <a:lnTo>
                      <a:pt x="710626" y="928109"/>
                    </a:lnTo>
                    <a:lnTo>
                      <a:pt x="1053591" y="0"/>
                    </a:lnTo>
                    <a:lnTo>
                      <a:pt x="707722" y="375808"/>
                    </a:lnTo>
                    <a:lnTo>
                      <a:pt x="245023" y="376048"/>
                    </a:lnTo>
                    <a:lnTo>
                      <a:pt x="0" y="58499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7" name="Freeform 86"/>
              <p:cNvSpPr/>
              <p:nvPr/>
            </p:nvSpPr>
            <p:spPr bwMode="gray">
              <a:xfrm>
                <a:off x="3883819" y="5419725"/>
                <a:ext cx="447302" cy="466226"/>
              </a:xfrm>
              <a:custGeom>
                <a:avLst/>
                <a:gdLst>
                  <a:gd name="connsiteX0" fmla="*/ 0 w 422031"/>
                  <a:gd name="connsiteY0" fmla="*/ 10049 h 502418"/>
                  <a:gd name="connsiteX1" fmla="*/ 180871 w 422031"/>
                  <a:gd name="connsiteY1" fmla="*/ 502418 h 502418"/>
                  <a:gd name="connsiteX2" fmla="*/ 422031 w 422031"/>
                  <a:gd name="connsiteY2" fmla="*/ 0 h 502418"/>
                  <a:gd name="connsiteX3" fmla="*/ 0 w 422031"/>
                  <a:gd name="connsiteY3" fmla="*/ 10049 h 502418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0 w 422031"/>
                  <a:gd name="connsiteY3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196617 w 422031"/>
                  <a:gd name="connsiteY3" fmla="*/ 97658 h 483052"/>
                  <a:gd name="connsiteX4" fmla="*/ 0 w 422031"/>
                  <a:gd name="connsiteY4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154102 w 422031"/>
                  <a:gd name="connsiteY3" fmla="*/ 94373 h 483052"/>
                  <a:gd name="connsiteX4" fmla="*/ 0 w 422031"/>
                  <a:gd name="connsiteY4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73879 w 422031"/>
                  <a:gd name="connsiteY3" fmla="*/ 105175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54091 w 422031"/>
                  <a:gd name="connsiteY3" fmla="*/ 100398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71682 w 422031"/>
                  <a:gd name="connsiteY3" fmla="*/ 100398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4681 w 422031"/>
                  <a:gd name="connsiteY3" fmla="*/ 92365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4681 w 422031"/>
                  <a:gd name="connsiteY3" fmla="*/ 92365 h 483052"/>
                  <a:gd name="connsiteX4" fmla="*/ 149769 w 422031"/>
                  <a:gd name="connsiteY4" fmla="*/ 27665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0349 w 422031"/>
                  <a:gd name="connsiteY3" fmla="*/ 22877 h 483052"/>
                  <a:gd name="connsiteX4" fmla="*/ 149769 w 422031"/>
                  <a:gd name="connsiteY4" fmla="*/ 27665 h 483052"/>
                  <a:gd name="connsiteX5" fmla="*/ 0 w 422031"/>
                  <a:gd name="connsiteY5" fmla="*/ 10049 h 483052"/>
                  <a:gd name="connsiteX0" fmla="*/ 0 w 413367"/>
                  <a:gd name="connsiteY0" fmla="*/ 71198 h 544201"/>
                  <a:gd name="connsiteX1" fmla="*/ 192593 w 413367"/>
                  <a:gd name="connsiteY1" fmla="*/ 544201 h 544201"/>
                  <a:gd name="connsiteX2" fmla="*/ 413367 w 413367"/>
                  <a:gd name="connsiteY2" fmla="*/ 0 h 544201"/>
                  <a:gd name="connsiteX3" fmla="*/ 280349 w 413367"/>
                  <a:gd name="connsiteY3" fmla="*/ 84026 h 544201"/>
                  <a:gd name="connsiteX4" fmla="*/ 149769 w 413367"/>
                  <a:gd name="connsiteY4" fmla="*/ 88814 h 544201"/>
                  <a:gd name="connsiteX5" fmla="*/ 0 w 413367"/>
                  <a:gd name="connsiteY5" fmla="*/ 71198 h 544201"/>
                  <a:gd name="connsiteX0" fmla="*/ 0 w 406869"/>
                  <a:gd name="connsiteY0" fmla="*/ 1711 h 544201"/>
                  <a:gd name="connsiteX1" fmla="*/ 186095 w 406869"/>
                  <a:gd name="connsiteY1" fmla="*/ 544201 h 544201"/>
                  <a:gd name="connsiteX2" fmla="*/ 406869 w 406869"/>
                  <a:gd name="connsiteY2" fmla="*/ 0 h 544201"/>
                  <a:gd name="connsiteX3" fmla="*/ 273851 w 406869"/>
                  <a:gd name="connsiteY3" fmla="*/ 84026 h 544201"/>
                  <a:gd name="connsiteX4" fmla="*/ 143271 w 406869"/>
                  <a:gd name="connsiteY4" fmla="*/ 88814 h 544201"/>
                  <a:gd name="connsiteX5" fmla="*/ 0 w 406869"/>
                  <a:gd name="connsiteY5" fmla="*/ 1711 h 544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6869" h="544201">
                    <a:moveTo>
                      <a:pt x="0" y="1711"/>
                    </a:moveTo>
                    <a:lnTo>
                      <a:pt x="186095" y="544201"/>
                    </a:lnTo>
                    <a:lnTo>
                      <a:pt x="406869" y="0"/>
                    </a:lnTo>
                    <a:lnTo>
                      <a:pt x="273851" y="84026"/>
                    </a:lnTo>
                    <a:lnTo>
                      <a:pt x="143271" y="88814"/>
                    </a:lnTo>
                    <a:lnTo>
                      <a:pt x="0" y="1711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8" name="Oval 87"/>
              <p:cNvSpPr/>
              <p:nvPr/>
            </p:nvSpPr>
            <p:spPr bwMode="gray">
              <a:xfrm>
                <a:off x="3929058" y="2000240"/>
                <a:ext cx="428628" cy="21431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0" name="Group 80"/>
            <p:cNvGrpSpPr/>
            <p:nvPr/>
          </p:nvGrpSpPr>
          <p:grpSpPr bwMode="gray">
            <a:xfrm rot="1587450">
              <a:off x="1070347" y="1418806"/>
              <a:ext cx="831122" cy="831402"/>
              <a:chOff x="3500430" y="1714488"/>
              <a:chExt cx="2357454" cy="2358248"/>
            </a:xfrm>
            <a:solidFill>
              <a:schemeClr val="tx2"/>
            </a:solidFill>
            <a:effectLst/>
          </p:grpSpPr>
          <p:sp>
            <p:nvSpPr>
              <p:cNvPr id="76" name="Oval 75"/>
              <p:cNvSpPr/>
              <p:nvPr/>
            </p:nvSpPr>
            <p:spPr bwMode="gray">
              <a:xfrm>
                <a:off x="3500430" y="1714488"/>
                <a:ext cx="2357454" cy="235745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7" name="Oval 76"/>
              <p:cNvSpPr/>
              <p:nvPr/>
            </p:nvSpPr>
            <p:spPr bwMode="gray">
              <a:xfrm>
                <a:off x="4071934" y="1714488"/>
                <a:ext cx="1214446" cy="235745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8" name="Straight Connector 77"/>
              <p:cNvCxnSpPr>
                <a:stCxn id="77" idx="0"/>
                <a:endCxn id="77" idx="4"/>
              </p:cNvCxnSpPr>
              <p:nvPr/>
            </p:nvCxnSpPr>
            <p:spPr bwMode="gray">
              <a:xfrm rot="16200000" flipH="1">
                <a:off x="3500430" y="2893215"/>
                <a:ext cx="2357454" cy="1588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>
                <a:stCxn id="76" idx="2"/>
                <a:endCxn id="76" idx="6"/>
              </p:cNvCxnSpPr>
              <p:nvPr/>
            </p:nvCxnSpPr>
            <p:spPr bwMode="gray">
              <a:xfrm rot="10800000" flipH="1">
                <a:off x="3500430" y="2893215"/>
                <a:ext cx="2357454" cy="1588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Freeform 79"/>
              <p:cNvSpPr/>
              <p:nvPr/>
            </p:nvSpPr>
            <p:spPr bwMode="gray">
              <a:xfrm>
                <a:off x="3790276" y="3436537"/>
                <a:ext cx="1736318" cy="261258"/>
              </a:xfrm>
              <a:custGeom>
                <a:avLst/>
                <a:gdLst>
                  <a:gd name="connsiteX0" fmla="*/ 0 w 1758461"/>
                  <a:gd name="connsiteY0" fmla="*/ 170821 h 231111"/>
                  <a:gd name="connsiteX1" fmla="*/ 914400 w 1758461"/>
                  <a:gd name="connsiteY1" fmla="*/ 10048 h 231111"/>
                  <a:gd name="connsiteX2" fmla="*/ 1758461 w 1758461"/>
                  <a:gd name="connsiteY2" fmla="*/ 231111 h 231111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13602 h 229461"/>
                  <a:gd name="connsiteX1" fmla="*/ 894309 w 1736318"/>
                  <a:gd name="connsiteY1" fmla="*/ 2643 h 229461"/>
                  <a:gd name="connsiteX2" fmla="*/ 1736318 w 1736318"/>
                  <a:gd name="connsiteY2" fmla="*/ 229461 h 2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6318" h="229461">
                    <a:moveTo>
                      <a:pt x="0" y="213602"/>
                    </a:moveTo>
                    <a:cubicBezTo>
                      <a:pt x="272756" y="93577"/>
                      <a:pt x="604923" y="0"/>
                      <a:pt x="894309" y="2643"/>
                    </a:cubicBezTo>
                    <a:cubicBezTo>
                      <a:pt x="1183695" y="5286"/>
                      <a:pt x="1495313" y="122101"/>
                      <a:pt x="1736318" y="229461"/>
                    </a:cubicBezTo>
                  </a:path>
                </a:pathLst>
              </a:cu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1" name="Freeform 80"/>
              <p:cNvSpPr/>
              <p:nvPr/>
            </p:nvSpPr>
            <p:spPr bwMode="gray">
              <a:xfrm flipV="1">
                <a:off x="3791004" y="2085373"/>
                <a:ext cx="1736318" cy="296085"/>
              </a:xfrm>
              <a:custGeom>
                <a:avLst/>
                <a:gdLst>
                  <a:gd name="connsiteX0" fmla="*/ 0 w 1758461"/>
                  <a:gd name="connsiteY0" fmla="*/ 170821 h 231111"/>
                  <a:gd name="connsiteX1" fmla="*/ 914400 w 1758461"/>
                  <a:gd name="connsiteY1" fmla="*/ 10048 h 231111"/>
                  <a:gd name="connsiteX2" fmla="*/ 1758461 w 1758461"/>
                  <a:gd name="connsiteY2" fmla="*/ 231111 h 231111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13602 h 229461"/>
                  <a:gd name="connsiteX1" fmla="*/ 894309 w 1736318"/>
                  <a:gd name="connsiteY1" fmla="*/ 2643 h 229461"/>
                  <a:gd name="connsiteX2" fmla="*/ 1736318 w 1736318"/>
                  <a:gd name="connsiteY2" fmla="*/ 229461 h 2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6318" h="229461">
                    <a:moveTo>
                      <a:pt x="0" y="213602"/>
                    </a:moveTo>
                    <a:cubicBezTo>
                      <a:pt x="272756" y="93577"/>
                      <a:pt x="604923" y="0"/>
                      <a:pt x="894309" y="2643"/>
                    </a:cubicBezTo>
                    <a:cubicBezTo>
                      <a:pt x="1183695" y="5286"/>
                      <a:pt x="1495313" y="122101"/>
                      <a:pt x="1736318" y="229461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1" name="Group 103"/>
            <p:cNvGrpSpPr/>
            <p:nvPr/>
          </p:nvGrpSpPr>
          <p:grpSpPr bwMode="gray">
            <a:xfrm rot="410022">
              <a:off x="7286644" y="1277197"/>
              <a:ext cx="285752" cy="525045"/>
              <a:chOff x="11690945" y="1105123"/>
              <a:chExt cx="991158" cy="1853398"/>
            </a:xfrm>
            <a:solidFill>
              <a:schemeClr val="tx2"/>
            </a:solidFill>
            <a:effectLst/>
          </p:grpSpPr>
          <p:sp>
            <p:nvSpPr>
              <p:cNvPr id="74" name="Freeform 73"/>
              <p:cNvSpPr/>
              <p:nvPr/>
            </p:nvSpPr>
            <p:spPr bwMode="gray">
              <a:xfrm>
                <a:off x="11690945" y="1105123"/>
                <a:ext cx="991158" cy="1351873"/>
              </a:xfrm>
              <a:custGeom>
                <a:avLst/>
                <a:gdLst>
                  <a:gd name="connsiteX0" fmla="*/ 132907 w 861237"/>
                  <a:gd name="connsiteY0" fmla="*/ 257840 h 1345019"/>
                  <a:gd name="connsiteX1" fmla="*/ 252523 w 861237"/>
                  <a:gd name="connsiteY1" fmla="*/ 454542 h 1345019"/>
                  <a:gd name="connsiteX2" fmla="*/ 2658 w 861237"/>
                  <a:gd name="connsiteY2" fmla="*/ 523654 h 1345019"/>
                  <a:gd name="connsiteX3" fmla="*/ 0 w 861237"/>
                  <a:gd name="connsiteY3" fmla="*/ 212651 h 1345019"/>
                  <a:gd name="connsiteX4" fmla="*/ 393405 w 861237"/>
                  <a:gd name="connsiteY4" fmla="*/ 0 h 1345019"/>
                  <a:gd name="connsiteX5" fmla="*/ 861237 w 861237"/>
                  <a:gd name="connsiteY5" fmla="*/ 276447 h 1345019"/>
                  <a:gd name="connsiteX6" fmla="*/ 773519 w 861237"/>
                  <a:gd name="connsiteY6" fmla="*/ 741621 h 1345019"/>
                  <a:gd name="connsiteX7" fmla="*/ 446568 w 861237"/>
                  <a:gd name="connsiteY7" fmla="*/ 1084521 h 1345019"/>
                  <a:gd name="connsiteX8" fmla="*/ 401379 w 861237"/>
                  <a:gd name="connsiteY8" fmla="*/ 1345019 h 1345019"/>
                  <a:gd name="connsiteX9" fmla="*/ 337584 w 861237"/>
                  <a:gd name="connsiteY9" fmla="*/ 1342361 h 1345019"/>
                  <a:gd name="connsiteX10" fmla="*/ 372140 w 861237"/>
                  <a:gd name="connsiteY10" fmla="*/ 1039333 h 1345019"/>
                  <a:gd name="connsiteX11" fmla="*/ 595423 w 861237"/>
                  <a:gd name="connsiteY11" fmla="*/ 685800 h 1345019"/>
                  <a:gd name="connsiteX12" fmla="*/ 651244 w 861237"/>
                  <a:gd name="connsiteY12" fmla="*/ 337584 h 1345019"/>
                  <a:gd name="connsiteX13" fmla="*/ 430619 w 861237"/>
                  <a:gd name="connsiteY13" fmla="*/ 93035 h 1345019"/>
                  <a:gd name="connsiteX14" fmla="*/ 132907 w 861237"/>
                  <a:gd name="connsiteY14" fmla="*/ 257840 h 1345019"/>
                  <a:gd name="connsiteX0" fmla="*/ 132907 w 861237"/>
                  <a:gd name="connsiteY0" fmla="*/ 257840 h 1345019"/>
                  <a:gd name="connsiteX1" fmla="*/ 252523 w 861237"/>
                  <a:gd name="connsiteY1" fmla="*/ 454542 h 1345019"/>
                  <a:gd name="connsiteX2" fmla="*/ 2658 w 861237"/>
                  <a:gd name="connsiteY2" fmla="*/ 523654 h 1345019"/>
                  <a:gd name="connsiteX3" fmla="*/ 0 w 861237"/>
                  <a:gd name="connsiteY3" fmla="*/ 212651 h 1345019"/>
                  <a:gd name="connsiteX4" fmla="*/ 393405 w 861237"/>
                  <a:gd name="connsiteY4" fmla="*/ 0 h 1345019"/>
                  <a:gd name="connsiteX5" fmla="*/ 861237 w 861237"/>
                  <a:gd name="connsiteY5" fmla="*/ 276447 h 1345019"/>
                  <a:gd name="connsiteX6" fmla="*/ 773519 w 861237"/>
                  <a:gd name="connsiteY6" fmla="*/ 741621 h 1345019"/>
                  <a:gd name="connsiteX7" fmla="*/ 446568 w 861237"/>
                  <a:gd name="connsiteY7" fmla="*/ 1084521 h 1345019"/>
                  <a:gd name="connsiteX8" fmla="*/ 401379 w 861237"/>
                  <a:gd name="connsiteY8" fmla="*/ 1345019 h 1345019"/>
                  <a:gd name="connsiteX9" fmla="*/ 337584 w 861237"/>
                  <a:gd name="connsiteY9" fmla="*/ 1342361 h 1345019"/>
                  <a:gd name="connsiteX10" fmla="*/ 372140 w 861237"/>
                  <a:gd name="connsiteY10" fmla="*/ 1039333 h 1345019"/>
                  <a:gd name="connsiteX11" fmla="*/ 595423 w 861237"/>
                  <a:gd name="connsiteY11" fmla="*/ 685800 h 1345019"/>
                  <a:gd name="connsiteX12" fmla="*/ 651244 w 861237"/>
                  <a:gd name="connsiteY12" fmla="*/ 337584 h 1345019"/>
                  <a:gd name="connsiteX13" fmla="*/ 430619 w 861237"/>
                  <a:gd name="connsiteY13" fmla="*/ 93035 h 1345019"/>
                  <a:gd name="connsiteX14" fmla="*/ 132907 w 861237"/>
                  <a:gd name="connsiteY14" fmla="*/ 257840 h 1345019"/>
                  <a:gd name="connsiteX0" fmla="*/ 132907 w 861237"/>
                  <a:gd name="connsiteY0" fmla="*/ 257840 h 1345019"/>
                  <a:gd name="connsiteX1" fmla="*/ 252523 w 861237"/>
                  <a:gd name="connsiteY1" fmla="*/ 454542 h 1345019"/>
                  <a:gd name="connsiteX2" fmla="*/ 2658 w 861237"/>
                  <a:gd name="connsiteY2" fmla="*/ 523654 h 1345019"/>
                  <a:gd name="connsiteX3" fmla="*/ 0 w 861237"/>
                  <a:gd name="connsiteY3" fmla="*/ 212651 h 1345019"/>
                  <a:gd name="connsiteX4" fmla="*/ 393405 w 861237"/>
                  <a:gd name="connsiteY4" fmla="*/ 0 h 1345019"/>
                  <a:gd name="connsiteX5" fmla="*/ 861237 w 861237"/>
                  <a:gd name="connsiteY5" fmla="*/ 276447 h 1345019"/>
                  <a:gd name="connsiteX6" fmla="*/ 773519 w 861237"/>
                  <a:gd name="connsiteY6" fmla="*/ 741621 h 1345019"/>
                  <a:gd name="connsiteX7" fmla="*/ 446568 w 861237"/>
                  <a:gd name="connsiteY7" fmla="*/ 1084521 h 1345019"/>
                  <a:gd name="connsiteX8" fmla="*/ 401379 w 861237"/>
                  <a:gd name="connsiteY8" fmla="*/ 1345019 h 1345019"/>
                  <a:gd name="connsiteX9" fmla="*/ 337584 w 861237"/>
                  <a:gd name="connsiteY9" fmla="*/ 1342361 h 1345019"/>
                  <a:gd name="connsiteX10" fmla="*/ 372140 w 861237"/>
                  <a:gd name="connsiteY10" fmla="*/ 1039333 h 1345019"/>
                  <a:gd name="connsiteX11" fmla="*/ 595423 w 861237"/>
                  <a:gd name="connsiteY11" fmla="*/ 685800 h 1345019"/>
                  <a:gd name="connsiteX12" fmla="*/ 651244 w 861237"/>
                  <a:gd name="connsiteY12" fmla="*/ 337584 h 1345019"/>
                  <a:gd name="connsiteX13" fmla="*/ 430619 w 861237"/>
                  <a:gd name="connsiteY13" fmla="*/ 93035 h 1345019"/>
                  <a:gd name="connsiteX14" fmla="*/ 132907 w 861237"/>
                  <a:gd name="connsiteY14" fmla="*/ 257840 h 1345019"/>
                  <a:gd name="connsiteX0" fmla="*/ 132907 w 861237"/>
                  <a:gd name="connsiteY0" fmla="*/ 257840 h 1345019"/>
                  <a:gd name="connsiteX1" fmla="*/ 252523 w 861237"/>
                  <a:gd name="connsiteY1" fmla="*/ 454542 h 1345019"/>
                  <a:gd name="connsiteX2" fmla="*/ 2658 w 861237"/>
                  <a:gd name="connsiteY2" fmla="*/ 523654 h 1345019"/>
                  <a:gd name="connsiteX3" fmla="*/ 0 w 861237"/>
                  <a:gd name="connsiteY3" fmla="*/ 212651 h 1345019"/>
                  <a:gd name="connsiteX4" fmla="*/ 393405 w 861237"/>
                  <a:gd name="connsiteY4" fmla="*/ 0 h 1345019"/>
                  <a:gd name="connsiteX5" fmla="*/ 861237 w 861237"/>
                  <a:gd name="connsiteY5" fmla="*/ 276447 h 1345019"/>
                  <a:gd name="connsiteX6" fmla="*/ 773519 w 861237"/>
                  <a:gd name="connsiteY6" fmla="*/ 741621 h 1345019"/>
                  <a:gd name="connsiteX7" fmla="*/ 446568 w 861237"/>
                  <a:gd name="connsiteY7" fmla="*/ 1084521 h 1345019"/>
                  <a:gd name="connsiteX8" fmla="*/ 401379 w 861237"/>
                  <a:gd name="connsiteY8" fmla="*/ 1345019 h 1345019"/>
                  <a:gd name="connsiteX9" fmla="*/ 337584 w 861237"/>
                  <a:gd name="connsiteY9" fmla="*/ 1342361 h 1345019"/>
                  <a:gd name="connsiteX10" fmla="*/ 372140 w 861237"/>
                  <a:gd name="connsiteY10" fmla="*/ 1039333 h 1345019"/>
                  <a:gd name="connsiteX11" fmla="*/ 595423 w 861237"/>
                  <a:gd name="connsiteY11" fmla="*/ 685800 h 1345019"/>
                  <a:gd name="connsiteX12" fmla="*/ 651244 w 861237"/>
                  <a:gd name="connsiteY12" fmla="*/ 337584 h 1345019"/>
                  <a:gd name="connsiteX13" fmla="*/ 430619 w 861237"/>
                  <a:gd name="connsiteY13" fmla="*/ 93035 h 1345019"/>
                  <a:gd name="connsiteX14" fmla="*/ 132907 w 861237"/>
                  <a:gd name="connsiteY14" fmla="*/ 257840 h 1345019"/>
                  <a:gd name="connsiteX0" fmla="*/ 206890 w 935220"/>
                  <a:gd name="connsiteY0" fmla="*/ 257840 h 1345019"/>
                  <a:gd name="connsiteX1" fmla="*/ 326506 w 935220"/>
                  <a:gd name="connsiteY1" fmla="*/ 454542 h 1345019"/>
                  <a:gd name="connsiteX2" fmla="*/ 76641 w 935220"/>
                  <a:gd name="connsiteY2" fmla="*/ 523654 h 1345019"/>
                  <a:gd name="connsiteX3" fmla="*/ 73983 w 935220"/>
                  <a:gd name="connsiteY3" fmla="*/ 212651 h 1345019"/>
                  <a:gd name="connsiteX4" fmla="*/ 467388 w 935220"/>
                  <a:gd name="connsiteY4" fmla="*/ 0 h 1345019"/>
                  <a:gd name="connsiteX5" fmla="*/ 935220 w 935220"/>
                  <a:gd name="connsiteY5" fmla="*/ 276447 h 1345019"/>
                  <a:gd name="connsiteX6" fmla="*/ 847502 w 935220"/>
                  <a:gd name="connsiteY6" fmla="*/ 741621 h 1345019"/>
                  <a:gd name="connsiteX7" fmla="*/ 520551 w 935220"/>
                  <a:gd name="connsiteY7" fmla="*/ 1084521 h 1345019"/>
                  <a:gd name="connsiteX8" fmla="*/ 475362 w 935220"/>
                  <a:gd name="connsiteY8" fmla="*/ 1345019 h 1345019"/>
                  <a:gd name="connsiteX9" fmla="*/ 411567 w 935220"/>
                  <a:gd name="connsiteY9" fmla="*/ 1342361 h 1345019"/>
                  <a:gd name="connsiteX10" fmla="*/ 446123 w 935220"/>
                  <a:gd name="connsiteY10" fmla="*/ 1039333 h 1345019"/>
                  <a:gd name="connsiteX11" fmla="*/ 669406 w 935220"/>
                  <a:gd name="connsiteY11" fmla="*/ 685800 h 1345019"/>
                  <a:gd name="connsiteX12" fmla="*/ 725227 w 935220"/>
                  <a:gd name="connsiteY12" fmla="*/ 337584 h 1345019"/>
                  <a:gd name="connsiteX13" fmla="*/ 504602 w 935220"/>
                  <a:gd name="connsiteY13" fmla="*/ 93035 h 1345019"/>
                  <a:gd name="connsiteX14" fmla="*/ 206890 w 935220"/>
                  <a:gd name="connsiteY14" fmla="*/ 257840 h 1345019"/>
                  <a:gd name="connsiteX0" fmla="*/ 212874 w 941204"/>
                  <a:gd name="connsiteY0" fmla="*/ 257840 h 1345019"/>
                  <a:gd name="connsiteX1" fmla="*/ 332490 w 941204"/>
                  <a:gd name="connsiteY1" fmla="*/ 454542 h 1345019"/>
                  <a:gd name="connsiteX2" fmla="*/ 82625 w 941204"/>
                  <a:gd name="connsiteY2" fmla="*/ 523654 h 1345019"/>
                  <a:gd name="connsiteX3" fmla="*/ 79967 w 941204"/>
                  <a:gd name="connsiteY3" fmla="*/ 212651 h 1345019"/>
                  <a:gd name="connsiteX4" fmla="*/ 473372 w 941204"/>
                  <a:gd name="connsiteY4" fmla="*/ 0 h 1345019"/>
                  <a:gd name="connsiteX5" fmla="*/ 941204 w 941204"/>
                  <a:gd name="connsiteY5" fmla="*/ 276447 h 1345019"/>
                  <a:gd name="connsiteX6" fmla="*/ 853486 w 941204"/>
                  <a:gd name="connsiteY6" fmla="*/ 741621 h 1345019"/>
                  <a:gd name="connsiteX7" fmla="*/ 526535 w 941204"/>
                  <a:gd name="connsiteY7" fmla="*/ 1084521 h 1345019"/>
                  <a:gd name="connsiteX8" fmla="*/ 481346 w 941204"/>
                  <a:gd name="connsiteY8" fmla="*/ 1345019 h 1345019"/>
                  <a:gd name="connsiteX9" fmla="*/ 417551 w 941204"/>
                  <a:gd name="connsiteY9" fmla="*/ 1342361 h 1345019"/>
                  <a:gd name="connsiteX10" fmla="*/ 452107 w 941204"/>
                  <a:gd name="connsiteY10" fmla="*/ 1039333 h 1345019"/>
                  <a:gd name="connsiteX11" fmla="*/ 675390 w 941204"/>
                  <a:gd name="connsiteY11" fmla="*/ 685800 h 1345019"/>
                  <a:gd name="connsiteX12" fmla="*/ 731211 w 941204"/>
                  <a:gd name="connsiteY12" fmla="*/ 337584 h 1345019"/>
                  <a:gd name="connsiteX13" fmla="*/ 510586 w 941204"/>
                  <a:gd name="connsiteY13" fmla="*/ 93035 h 1345019"/>
                  <a:gd name="connsiteX14" fmla="*/ 212874 w 941204"/>
                  <a:gd name="connsiteY14" fmla="*/ 257840 h 1345019"/>
                  <a:gd name="connsiteX0" fmla="*/ 206890 w 935220"/>
                  <a:gd name="connsiteY0" fmla="*/ 257840 h 1345019"/>
                  <a:gd name="connsiteX1" fmla="*/ 326506 w 935220"/>
                  <a:gd name="connsiteY1" fmla="*/ 454542 h 1345019"/>
                  <a:gd name="connsiteX2" fmla="*/ 76641 w 935220"/>
                  <a:gd name="connsiteY2" fmla="*/ 523654 h 1345019"/>
                  <a:gd name="connsiteX3" fmla="*/ 73983 w 935220"/>
                  <a:gd name="connsiteY3" fmla="*/ 212651 h 1345019"/>
                  <a:gd name="connsiteX4" fmla="*/ 467388 w 935220"/>
                  <a:gd name="connsiteY4" fmla="*/ 0 h 1345019"/>
                  <a:gd name="connsiteX5" fmla="*/ 935220 w 935220"/>
                  <a:gd name="connsiteY5" fmla="*/ 276447 h 1345019"/>
                  <a:gd name="connsiteX6" fmla="*/ 847502 w 935220"/>
                  <a:gd name="connsiteY6" fmla="*/ 741621 h 1345019"/>
                  <a:gd name="connsiteX7" fmla="*/ 520551 w 935220"/>
                  <a:gd name="connsiteY7" fmla="*/ 1084521 h 1345019"/>
                  <a:gd name="connsiteX8" fmla="*/ 475362 w 935220"/>
                  <a:gd name="connsiteY8" fmla="*/ 1345019 h 1345019"/>
                  <a:gd name="connsiteX9" fmla="*/ 411567 w 935220"/>
                  <a:gd name="connsiteY9" fmla="*/ 1342361 h 1345019"/>
                  <a:gd name="connsiteX10" fmla="*/ 446123 w 935220"/>
                  <a:gd name="connsiteY10" fmla="*/ 1039333 h 1345019"/>
                  <a:gd name="connsiteX11" fmla="*/ 669406 w 935220"/>
                  <a:gd name="connsiteY11" fmla="*/ 685800 h 1345019"/>
                  <a:gd name="connsiteX12" fmla="*/ 725227 w 935220"/>
                  <a:gd name="connsiteY12" fmla="*/ 337584 h 1345019"/>
                  <a:gd name="connsiteX13" fmla="*/ 504602 w 935220"/>
                  <a:gd name="connsiteY13" fmla="*/ 93035 h 1345019"/>
                  <a:gd name="connsiteX14" fmla="*/ 206890 w 935220"/>
                  <a:gd name="connsiteY14" fmla="*/ 257840 h 1345019"/>
                  <a:gd name="connsiteX0" fmla="*/ 206890 w 935220"/>
                  <a:gd name="connsiteY0" fmla="*/ 257840 h 1345019"/>
                  <a:gd name="connsiteX1" fmla="*/ 326506 w 935220"/>
                  <a:gd name="connsiteY1" fmla="*/ 454542 h 1345019"/>
                  <a:gd name="connsiteX2" fmla="*/ 76641 w 935220"/>
                  <a:gd name="connsiteY2" fmla="*/ 523654 h 1345019"/>
                  <a:gd name="connsiteX3" fmla="*/ 73983 w 935220"/>
                  <a:gd name="connsiteY3" fmla="*/ 212651 h 1345019"/>
                  <a:gd name="connsiteX4" fmla="*/ 467388 w 935220"/>
                  <a:gd name="connsiteY4" fmla="*/ 0 h 1345019"/>
                  <a:gd name="connsiteX5" fmla="*/ 935220 w 935220"/>
                  <a:gd name="connsiteY5" fmla="*/ 276447 h 1345019"/>
                  <a:gd name="connsiteX6" fmla="*/ 847502 w 935220"/>
                  <a:gd name="connsiteY6" fmla="*/ 741621 h 1345019"/>
                  <a:gd name="connsiteX7" fmla="*/ 520551 w 935220"/>
                  <a:gd name="connsiteY7" fmla="*/ 1084521 h 1345019"/>
                  <a:gd name="connsiteX8" fmla="*/ 475362 w 935220"/>
                  <a:gd name="connsiteY8" fmla="*/ 1345019 h 1345019"/>
                  <a:gd name="connsiteX9" fmla="*/ 411567 w 935220"/>
                  <a:gd name="connsiteY9" fmla="*/ 1342361 h 1345019"/>
                  <a:gd name="connsiteX10" fmla="*/ 446123 w 935220"/>
                  <a:gd name="connsiteY10" fmla="*/ 1039333 h 1345019"/>
                  <a:gd name="connsiteX11" fmla="*/ 669406 w 935220"/>
                  <a:gd name="connsiteY11" fmla="*/ 685800 h 1345019"/>
                  <a:gd name="connsiteX12" fmla="*/ 725227 w 935220"/>
                  <a:gd name="connsiteY12" fmla="*/ 337584 h 1345019"/>
                  <a:gd name="connsiteX13" fmla="*/ 504602 w 935220"/>
                  <a:gd name="connsiteY13" fmla="*/ 93035 h 1345019"/>
                  <a:gd name="connsiteX14" fmla="*/ 206890 w 935220"/>
                  <a:gd name="connsiteY14" fmla="*/ 257840 h 1345019"/>
                  <a:gd name="connsiteX0" fmla="*/ 206890 w 935220"/>
                  <a:gd name="connsiteY0" fmla="*/ 264694 h 1351873"/>
                  <a:gd name="connsiteX1" fmla="*/ 326506 w 935220"/>
                  <a:gd name="connsiteY1" fmla="*/ 461396 h 1351873"/>
                  <a:gd name="connsiteX2" fmla="*/ 76641 w 935220"/>
                  <a:gd name="connsiteY2" fmla="*/ 530508 h 1351873"/>
                  <a:gd name="connsiteX3" fmla="*/ 73983 w 935220"/>
                  <a:gd name="connsiteY3" fmla="*/ 219505 h 1351873"/>
                  <a:gd name="connsiteX4" fmla="*/ 467388 w 935220"/>
                  <a:gd name="connsiteY4" fmla="*/ 6854 h 1351873"/>
                  <a:gd name="connsiteX5" fmla="*/ 935220 w 935220"/>
                  <a:gd name="connsiteY5" fmla="*/ 283301 h 1351873"/>
                  <a:gd name="connsiteX6" fmla="*/ 847502 w 935220"/>
                  <a:gd name="connsiteY6" fmla="*/ 748475 h 1351873"/>
                  <a:gd name="connsiteX7" fmla="*/ 520551 w 935220"/>
                  <a:gd name="connsiteY7" fmla="*/ 1091375 h 1351873"/>
                  <a:gd name="connsiteX8" fmla="*/ 475362 w 935220"/>
                  <a:gd name="connsiteY8" fmla="*/ 1351873 h 1351873"/>
                  <a:gd name="connsiteX9" fmla="*/ 411567 w 935220"/>
                  <a:gd name="connsiteY9" fmla="*/ 1349215 h 1351873"/>
                  <a:gd name="connsiteX10" fmla="*/ 446123 w 935220"/>
                  <a:gd name="connsiteY10" fmla="*/ 1046187 h 1351873"/>
                  <a:gd name="connsiteX11" fmla="*/ 669406 w 935220"/>
                  <a:gd name="connsiteY11" fmla="*/ 692654 h 1351873"/>
                  <a:gd name="connsiteX12" fmla="*/ 725227 w 935220"/>
                  <a:gd name="connsiteY12" fmla="*/ 344438 h 1351873"/>
                  <a:gd name="connsiteX13" fmla="*/ 504602 w 935220"/>
                  <a:gd name="connsiteY13" fmla="*/ 99889 h 1351873"/>
                  <a:gd name="connsiteX14" fmla="*/ 206890 w 935220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25227 w 985506"/>
                  <a:gd name="connsiteY12" fmla="*/ 3444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504602 w 985506"/>
                  <a:gd name="connsiteY13" fmla="*/ 99889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504602 w 985506"/>
                  <a:gd name="connsiteY13" fmla="*/ 17130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06890 w 985506"/>
                  <a:gd name="connsiteY0" fmla="*/ 264694 h 1351873"/>
                  <a:gd name="connsiteX1" fmla="*/ 326506 w 985506"/>
                  <a:gd name="connsiteY1" fmla="*/ 461396 h 1351873"/>
                  <a:gd name="connsiteX2" fmla="*/ 76641 w 985506"/>
                  <a:gd name="connsiteY2" fmla="*/ 530508 h 1351873"/>
                  <a:gd name="connsiteX3" fmla="*/ 73983 w 985506"/>
                  <a:gd name="connsiteY3" fmla="*/ 219505 h 1351873"/>
                  <a:gd name="connsiteX4" fmla="*/ 467388 w 985506"/>
                  <a:gd name="connsiteY4" fmla="*/ 6854 h 1351873"/>
                  <a:gd name="connsiteX5" fmla="*/ 935220 w 985506"/>
                  <a:gd name="connsiteY5" fmla="*/ 283301 h 1351873"/>
                  <a:gd name="connsiteX6" fmla="*/ 847502 w 985506"/>
                  <a:gd name="connsiteY6" fmla="*/ 748475 h 1351873"/>
                  <a:gd name="connsiteX7" fmla="*/ 520551 w 985506"/>
                  <a:gd name="connsiteY7" fmla="*/ 1091375 h 1351873"/>
                  <a:gd name="connsiteX8" fmla="*/ 475362 w 985506"/>
                  <a:gd name="connsiteY8" fmla="*/ 1351873 h 1351873"/>
                  <a:gd name="connsiteX9" fmla="*/ 411567 w 985506"/>
                  <a:gd name="connsiteY9" fmla="*/ 1349215 h 1351873"/>
                  <a:gd name="connsiteX10" fmla="*/ 446123 w 985506"/>
                  <a:gd name="connsiteY10" fmla="*/ 1046187 h 1351873"/>
                  <a:gd name="connsiteX11" fmla="*/ 669406 w 985506"/>
                  <a:gd name="connsiteY11" fmla="*/ 692654 h 1351873"/>
                  <a:gd name="connsiteX12" fmla="*/ 732534 w 985506"/>
                  <a:gd name="connsiteY12" fmla="*/ 379338 h 1351873"/>
                  <a:gd name="connsiteX13" fmla="*/ 478684 w 985506"/>
                  <a:gd name="connsiteY13" fmla="*/ 99213 h 1351873"/>
                  <a:gd name="connsiteX14" fmla="*/ 206890 w 985506"/>
                  <a:gd name="connsiteY14" fmla="*/ 264694 h 1351873"/>
                  <a:gd name="connsiteX0" fmla="*/ 212542 w 991158"/>
                  <a:gd name="connsiteY0" fmla="*/ 264694 h 1351873"/>
                  <a:gd name="connsiteX1" fmla="*/ 332158 w 991158"/>
                  <a:gd name="connsiteY1" fmla="*/ 461396 h 1351873"/>
                  <a:gd name="connsiteX2" fmla="*/ 82293 w 991158"/>
                  <a:gd name="connsiteY2" fmla="*/ 530508 h 1351873"/>
                  <a:gd name="connsiteX3" fmla="*/ 79635 w 991158"/>
                  <a:gd name="connsiteY3" fmla="*/ 219505 h 1351873"/>
                  <a:gd name="connsiteX4" fmla="*/ 473040 w 991158"/>
                  <a:gd name="connsiteY4" fmla="*/ 6854 h 1351873"/>
                  <a:gd name="connsiteX5" fmla="*/ 940872 w 991158"/>
                  <a:gd name="connsiteY5" fmla="*/ 283301 h 1351873"/>
                  <a:gd name="connsiteX6" fmla="*/ 853154 w 991158"/>
                  <a:gd name="connsiteY6" fmla="*/ 748475 h 1351873"/>
                  <a:gd name="connsiteX7" fmla="*/ 526203 w 991158"/>
                  <a:gd name="connsiteY7" fmla="*/ 1091375 h 1351873"/>
                  <a:gd name="connsiteX8" fmla="*/ 481014 w 991158"/>
                  <a:gd name="connsiteY8" fmla="*/ 1351873 h 1351873"/>
                  <a:gd name="connsiteX9" fmla="*/ 417219 w 991158"/>
                  <a:gd name="connsiteY9" fmla="*/ 1349215 h 1351873"/>
                  <a:gd name="connsiteX10" fmla="*/ 451775 w 991158"/>
                  <a:gd name="connsiteY10" fmla="*/ 1046187 h 1351873"/>
                  <a:gd name="connsiteX11" fmla="*/ 675058 w 991158"/>
                  <a:gd name="connsiteY11" fmla="*/ 692654 h 1351873"/>
                  <a:gd name="connsiteX12" fmla="*/ 738186 w 991158"/>
                  <a:gd name="connsiteY12" fmla="*/ 379338 h 1351873"/>
                  <a:gd name="connsiteX13" fmla="*/ 484336 w 991158"/>
                  <a:gd name="connsiteY13" fmla="*/ 99213 h 1351873"/>
                  <a:gd name="connsiteX14" fmla="*/ 212542 w 991158"/>
                  <a:gd name="connsiteY14" fmla="*/ 264694 h 1351873"/>
                  <a:gd name="connsiteX0" fmla="*/ 212542 w 991158"/>
                  <a:gd name="connsiteY0" fmla="*/ 264694 h 1351873"/>
                  <a:gd name="connsiteX1" fmla="*/ 332158 w 991158"/>
                  <a:gd name="connsiteY1" fmla="*/ 461396 h 1351873"/>
                  <a:gd name="connsiteX2" fmla="*/ 82293 w 991158"/>
                  <a:gd name="connsiteY2" fmla="*/ 530508 h 1351873"/>
                  <a:gd name="connsiteX3" fmla="*/ 79635 w 991158"/>
                  <a:gd name="connsiteY3" fmla="*/ 219505 h 1351873"/>
                  <a:gd name="connsiteX4" fmla="*/ 473040 w 991158"/>
                  <a:gd name="connsiteY4" fmla="*/ 6854 h 1351873"/>
                  <a:gd name="connsiteX5" fmla="*/ 940872 w 991158"/>
                  <a:gd name="connsiteY5" fmla="*/ 283301 h 1351873"/>
                  <a:gd name="connsiteX6" fmla="*/ 853154 w 991158"/>
                  <a:gd name="connsiteY6" fmla="*/ 748475 h 1351873"/>
                  <a:gd name="connsiteX7" fmla="*/ 526203 w 991158"/>
                  <a:gd name="connsiteY7" fmla="*/ 1091375 h 1351873"/>
                  <a:gd name="connsiteX8" fmla="*/ 481014 w 991158"/>
                  <a:gd name="connsiteY8" fmla="*/ 1351873 h 1351873"/>
                  <a:gd name="connsiteX9" fmla="*/ 417219 w 991158"/>
                  <a:gd name="connsiteY9" fmla="*/ 1349215 h 1351873"/>
                  <a:gd name="connsiteX10" fmla="*/ 451775 w 991158"/>
                  <a:gd name="connsiteY10" fmla="*/ 1046187 h 1351873"/>
                  <a:gd name="connsiteX11" fmla="*/ 675058 w 991158"/>
                  <a:gd name="connsiteY11" fmla="*/ 692654 h 1351873"/>
                  <a:gd name="connsiteX12" fmla="*/ 738186 w 991158"/>
                  <a:gd name="connsiteY12" fmla="*/ 379338 h 1351873"/>
                  <a:gd name="connsiteX13" fmla="*/ 484336 w 991158"/>
                  <a:gd name="connsiteY13" fmla="*/ 99213 h 1351873"/>
                  <a:gd name="connsiteX14" fmla="*/ 212542 w 991158"/>
                  <a:gd name="connsiteY14" fmla="*/ 264694 h 1351873"/>
                  <a:gd name="connsiteX0" fmla="*/ 212542 w 991158"/>
                  <a:gd name="connsiteY0" fmla="*/ 264694 h 1351873"/>
                  <a:gd name="connsiteX1" fmla="*/ 332158 w 991158"/>
                  <a:gd name="connsiteY1" fmla="*/ 461396 h 1351873"/>
                  <a:gd name="connsiteX2" fmla="*/ 82293 w 991158"/>
                  <a:gd name="connsiteY2" fmla="*/ 530508 h 1351873"/>
                  <a:gd name="connsiteX3" fmla="*/ 79635 w 991158"/>
                  <a:gd name="connsiteY3" fmla="*/ 219505 h 1351873"/>
                  <a:gd name="connsiteX4" fmla="*/ 473040 w 991158"/>
                  <a:gd name="connsiteY4" fmla="*/ 6854 h 1351873"/>
                  <a:gd name="connsiteX5" fmla="*/ 940872 w 991158"/>
                  <a:gd name="connsiteY5" fmla="*/ 283301 h 1351873"/>
                  <a:gd name="connsiteX6" fmla="*/ 853154 w 991158"/>
                  <a:gd name="connsiteY6" fmla="*/ 748475 h 1351873"/>
                  <a:gd name="connsiteX7" fmla="*/ 526203 w 991158"/>
                  <a:gd name="connsiteY7" fmla="*/ 1091375 h 1351873"/>
                  <a:gd name="connsiteX8" fmla="*/ 481014 w 991158"/>
                  <a:gd name="connsiteY8" fmla="*/ 1351873 h 1351873"/>
                  <a:gd name="connsiteX9" fmla="*/ 417219 w 991158"/>
                  <a:gd name="connsiteY9" fmla="*/ 1349215 h 1351873"/>
                  <a:gd name="connsiteX10" fmla="*/ 451775 w 991158"/>
                  <a:gd name="connsiteY10" fmla="*/ 1046187 h 1351873"/>
                  <a:gd name="connsiteX11" fmla="*/ 675058 w 991158"/>
                  <a:gd name="connsiteY11" fmla="*/ 692654 h 1351873"/>
                  <a:gd name="connsiteX12" fmla="*/ 738186 w 991158"/>
                  <a:gd name="connsiteY12" fmla="*/ 379338 h 1351873"/>
                  <a:gd name="connsiteX13" fmla="*/ 484336 w 991158"/>
                  <a:gd name="connsiteY13" fmla="*/ 99213 h 1351873"/>
                  <a:gd name="connsiteX14" fmla="*/ 212542 w 991158"/>
                  <a:gd name="connsiteY14" fmla="*/ 264694 h 1351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91158" h="1351873">
                    <a:moveTo>
                      <a:pt x="212542" y="264694"/>
                    </a:moveTo>
                    <a:cubicBezTo>
                      <a:pt x="203018" y="320293"/>
                      <a:pt x="339801" y="349345"/>
                      <a:pt x="332158" y="461396"/>
                    </a:cubicBezTo>
                    <a:cubicBezTo>
                      <a:pt x="324515" y="573447"/>
                      <a:pt x="164586" y="635082"/>
                      <a:pt x="82293" y="530508"/>
                    </a:cubicBezTo>
                    <a:cubicBezTo>
                      <a:pt x="0" y="425934"/>
                      <a:pt x="38877" y="315959"/>
                      <a:pt x="79635" y="219505"/>
                    </a:cubicBezTo>
                    <a:cubicBezTo>
                      <a:pt x="120393" y="123051"/>
                      <a:pt x="254632" y="13708"/>
                      <a:pt x="473040" y="6854"/>
                    </a:cubicBezTo>
                    <a:cubicBezTo>
                      <a:pt x="691448" y="0"/>
                      <a:pt x="890586" y="148302"/>
                      <a:pt x="940872" y="283301"/>
                    </a:cubicBezTo>
                    <a:cubicBezTo>
                      <a:pt x="991158" y="418300"/>
                      <a:pt x="983398" y="611037"/>
                      <a:pt x="853154" y="748475"/>
                    </a:cubicBezTo>
                    <a:cubicBezTo>
                      <a:pt x="744170" y="862775"/>
                      <a:pt x="559096" y="1023926"/>
                      <a:pt x="526203" y="1091375"/>
                    </a:cubicBezTo>
                    <a:cubicBezTo>
                      <a:pt x="493310" y="1158824"/>
                      <a:pt x="496077" y="1265040"/>
                      <a:pt x="481014" y="1351873"/>
                    </a:cubicBezTo>
                    <a:lnTo>
                      <a:pt x="417219" y="1349215"/>
                    </a:lnTo>
                    <a:cubicBezTo>
                      <a:pt x="428738" y="1248206"/>
                      <a:pt x="402933" y="1123819"/>
                      <a:pt x="451775" y="1046187"/>
                    </a:cubicBezTo>
                    <a:cubicBezTo>
                      <a:pt x="500617" y="968555"/>
                      <a:pt x="627323" y="803796"/>
                      <a:pt x="675058" y="692654"/>
                    </a:cubicBezTo>
                    <a:cubicBezTo>
                      <a:pt x="722793" y="581512"/>
                      <a:pt x="743399" y="445979"/>
                      <a:pt x="738186" y="379338"/>
                    </a:cubicBezTo>
                    <a:cubicBezTo>
                      <a:pt x="732973" y="312697"/>
                      <a:pt x="683909" y="107408"/>
                      <a:pt x="484336" y="99213"/>
                    </a:cubicBezTo>
                    <a:cubicBezTo>
                      <a:pt x="284763" y="91018"/>
                      <a:pt x="218744" y="172225"/>
                      <a:pt x="212542" y="264694"/>
                    </a:cubicBezTo>
                    <a:close/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5" name="Oval 74"/>
              <p:cNvSpPr/>
              <p:nvPr/>
            </p:nvSpPr>
            <p:spPr bwMode="gray">
              <a:xfrm>
                <a:off x="12007156" y="2676758"/>
                <a:ext cx="273787" cy="281763"/>
              </a:xfrm>
              <a:prstGeom prst="ellips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2" name="Group 147"/>
            <p:cNvGrpSpPr/>
            <p:nvPr/>
          </p:nvGrpSpPr>
          <p:grpSpPr bwMode="gray">
            <a:xfrm>
              <a:off x="5000593" y="1491511"/>
              <a:ext cx="558121" cy="764436"/>
              <a:chOff x="3090931" y="2231917"/>
              <a:chExt cx="1238104" cy="1695786"/>
            </a:xfrm>
            <a:solidFill>
              <a:schemeClr val="tx2"/>
            </a:solidFill>
            <a:effectLst/>
          </p:grpSpPr>
          <p:sp>
            <p:nvSpPr>
              <p:cNvPr id="62" name="Freeform 61"/>
              <p:cNvSpPr/>
              <p:nvPr/>
            </p:nvSpPr>
            <p:spPr bwMode="gray">
              <a:xfrm>
                <a:off x="3282937" y="2430109"/>
                <a:ext cx="829619" cy="1497594"/>
              </a:xfrm>
              <a:custGeom>
                <a:avLst/>
                <a:gdLst>
                  <a:gd name="connsiteX0" fmla="*/ 934497 w 2672862"/>
                  <a:gd name="connsiteY0" fmla="*/ 2803490 h 3637503"/>
                  <a:gd name="connsiteX1" fmla="*/ 924448 w 2672862"/>
                  <a:gd name="connsiteY1" fmla="*/ 2220686 h 3637503"/>
                  <a:gd name="connsiteX2" fmla="*/ 0 w 2672862"/>
                  <a:gd name="connsiteY2" fmla="*/ 1416818 h 3637503"/>
                  <a:gd name="connsiteX3" fmla="*/ 442128 w 2672862"/>
                  <a:gd name="connsiteY3" fmla="*/ 20097 h 3637503"/>
                  <a:gd name="connsiteX4" fmla="*/ 2069960 w 2672862"/>
                  <a:gd name="connsiteY4" fmla="*/ 0 h 3637503"/>
                  <a:gd name="connsiteX5" fmla="*/ 2672862 w 2672862"/>
                  <a:gd name="connsiteY5" fmla="*/ 1326382 h 3637503"/>
                  <a:gd name="connsiteX6" fmla="*/ 1497204 w 2672862"/>
                  <a:gd name="connsiteY6" fmla="*/ 2170444 h 3637503"/>
                  <a:gd name="connsiteX7" fmla="*/ 1497204 w 2672862"/>
                  <a:gd name="connsiteY7" fmla="*/ 2793442 h 3637503"/>
                  <a:gd name="connsiteX8" fmla="*/ 1657978 w 2672862"/>
                  <a:gd name="connsiteY8" fmla="*/ 2944167 h 3637503"/>
                  <a:gd name="connsiteX9" fmla="*/ 1517301 w 2672862"/>
                  <a:gd name="connsiteY9" fmla="*/ 3044651 h 3637503"/>
                  <a:gd name="connsiteX10" fmla="*/ 1678075 w 2672862"/>
                  <a:gd name="connsiteY10" fmla="*/ 3165231 h 3637503"/>
                  <a:gd name="connsiteX11" fmla="*/ 1547446 w 2672862"/>
                  <a:gd name="connsiteY11" fmla="*/ 3245618 h 3637503"/>
                  <a:gd name="connsiteX12" fmla="*/ 1678075 w 2672862"/>
                  <a:gd name="connsiteY12" fmla="*/ 3406391 h 3637503"/>
                  <a:gd name="connsiteX13" fmla="*/ 1527349 w 2672862"/>
                  <a:gd name="connsiteY13" fmla="*/ 3516923 h 3637503"/>
                  <a:gd name="connsiteX14" fmla="*/ 1527349 w 2672862"/>
                  <a:gd name="connsiteY14" fmla="*/ 3637503 h 3637503"/>
                  <a:gd name="connsiteX15" fmla="*/ 984738 w 2672862"/>
                  <a:gd name="connsiteY15" fmla="*/ 3637503 h 3637503"/>
                  <a:gd name="connsiteX16" fmla="*/ 984738 w 2672862"/>
                  <a:gd name="connsiteY16" fmla="*/ 3486778 h 3637503"/>
                  <a:gd name="connsiteX17" fmla="*/ 783771 w 2672862"/>
                  <a:gd name="connsiteY17" fmla="*/ 3456633 h 3637503"/>
                  <a:gd name="connsiteX18" fmla="*/ 954593 w 2672862"/>
                  <a:gd name="connsiteY18" fmla="*/ 3346101 h 3637503"/>
                  <a:gd name="connsiteX19" fmla="*/ 753626 w 2672862"/>
                  <a:gd name="connsiteY19" fmla="*/ 3275763 h 3637503"/>
                  <a:gd name="connsiteX20" fmla="*/ 914400 w 2672862"/>
                  <a:gd name="connsiteY20" fmla="*/ 3175279 h 3637503"/>
                  <a:gd name="connsiteX21" fmla="*/ 693336 w 2672862"/>
                  <a:gd name="connsiteY21" fmla="*/ 3084844 h 3637503"/>
                  <a:gd name="connsiteX22" fmla="*/ 934497 w 2672862"/>
                  <a:gd name="connsiteY22" fmla="*/ 2803490 h 3637503"/>
                  <a:gd name="connsiteX0" fmla="*/ 934497 w 2672862"/>
                  <a:gd name="connsiteY0" fmla="*/ 3021204 h 3855217"/>
                  <a:gd name="connsiteX1" fmla="*/ 924448 w 2672862"/>
                  <a:gd name="connsiteY1" fmla="*/ 2438400 h 3855217"/>
                  <a:gd name="connsiteX2" fmla="*/ 0 w 2672862"/>
                  <a:gd name="connsiteY2" fmla="*/ 1634532 h 3855217"/>
                  <a:gd name="connsiteX3" fmla="*/ 442128 w 2672862"/>
                  <a:gd name="connsiteY3" fmla="*/ 237811 h 3855217"/>
                  <a:gd name="connsiteX4" fmla="*/ 2069960 w 2672862"/>
                  <a:gd name="connsiteY4" fmla="*/ 217714 h 3855217"/>
                  <a:gd name="connsiteX5" fmla="*/ 2672862 w 2672862"/>
                  <a:gd name="connsiteY5" fmla="*/ 1544096 h 3855217"/>
                  <a:gd name="connsiteX6" fmla="*/ 1497204 w 2672862"/>
                  <a:gd name="connsiteY6" fmla="*/ 2388158 h 3855217"/>
                  <a:gd name="connsiteX7" fmla="*/ 1497204 w 2672862"/>
                  <a:gd name="connsiteY7" fmla="*/ 3011156 h 3855217"/>
                  <a:gd name="connsiteX8" fmla="*/ 1657978 w 2672862"/>
                  <a:gd name="connsiteY8" fmla="*/ 3161881 h 3855217"/>
                  <a:gd name="connsiteX9" fmla="*/ 1517301 w 2672862"/>
                  <a:gd name="connsiteY9" fmla="*/ 3262365 h 3855217"/>
                  <a:gd name="connsiteX10" fmla="*/ 1678075 w 2672862"/>
                  <a:gd name="connsiteY10" fmla="*/ 3382945 h 3855217"/>
                  <a:gd name="connsiteX11" fmla="*/ 1547446 w 2672862"/>
                  <a:gd name="connsiteY11" fmla="*/ 3463332 h 3855217"/>
                  <a:gd name="connsiteX12" fmla="*/ 1678075 w 2672862"/>
                  <a:gd name="connsiteY12" fmla="*/ 3624105 h 3855217"/>
                  <a:gd name="connsiteX13" fmla="*/ 1527349 w 2672862"/>
                  <a:gd name="connsiteY13" fmla="*/ 3734637 h 3855217"/>
                  <a:gd name="connsiteX14" fmla="*/ 1527349 w 2672862"/>
                  <a:gd name="connsiteY14" fmla="*/ 3855217 h 3855217"/>
                  <a:gd name="connsiteX15" fmla="*/ 984738 w 2672862"/>
                  <a:gd name="connsiteY15" fmla="*/ 3855217 h 3855217"/>
                  <a:gd name="connsiteX16" fmla="*/ 984738 w 2672862"/>
                  <a:gd name="connsiteY16" fmla="*/ 3704492 h 3855217"/>
                  <a:gd name="connsiteX17" fmla="*/ 783771 w 2672862"/>
                  <a:gd name="connsiteY17" fmla="*/ 3674347 h 3855217"/>
                  <a:gd name="connsiteX18" fmla="*/ 954593 w 2672862"/>
                  <a:gd name="connsiteY18" fmla="*/ 3563815 h 3855217"/>
                  <a:gd name="connsiteX19" fmla="*/ 753626 w 2672862"/>
                  <a:gd name="connsiteY19" fmla="*/ 3493477 h 3855217"/>
                  <a:gd name="connsiteX20" fmla="*/ 914400 w 2672862"/>
                  <a:gd name="connsiteY20" fmla="*/ 3392993 h 3855217"/>
                  <a:gd name="connsiteX21" fmla="*/ 693336 w 2672862"/>
                  <a:gd name="connsiteY21" fmla="*/ 3302558 h 3855217"/>
                  <a:gd name="connsiteX22" fmla="*/ 934497 w 2672862"/>
                  <a:gd name="connsiteY22" fmla="*/ 3021204 h 3855217"/>
                  <a:gd name="connsiteX0" fmla="*/ 934497 w 2768321"/>
                  <a:gd name="connsiteY0" fmla="*/ 3021204 h 3855217"/>
                  <a:gd name="connsiteX1" fmla="*/ 924448 w 2768321"/>
                  <a:gd name="connsiteY1" fmla="*/ 2438400 h 3855217"/>
                  <a:gd name="connsiteX2" fmla="*/ 0 w 2768321"/>
                  <a:gd name="connsiteY2" fmla="*/ 1634532 h 3855217"/>
                  <a:gd name="connsiteX3" fmla="*/ 442128 w 2768321"/>
                  <a:gd name="connsiteY3" fmla="*/ 237811 h 3855217"/>
                  <a:gd name="connsiteX4" fmla="*/ 2069960 w 2768321"/>
                  <a:gd name="connsiteY4" fmla="*/ 217714 h 3855217"/>
                  <a:gd name="connsiteX5" fmla="*/ 2672862 w 2768321"/>
                  <a:gd name="connsiteY5" fmla="*/ 1544096 h 3855217"/>
                  <a:gd name="connsiteX6" fmla="*/ 1497204 w 2768321"/>
                  <a:gd name="connsiteY6" fmla="*/ 2388158 h 3855217"/>
                  <a:gd name="connsiteX7" fmla="*/ 1497204 w 2768321"/>
                  <a:gd name="connsiteY7" fmla="*/ 3011156 h 3855217"/>
                  <a:gd name="connsiteX8" fmla="*/ 1657978 w 2768321"/>
                  <a:gd name="connsiteY8" fmla="*/ 3161881 h 3855217"/>
                  <a:gd name="connsiteX9" fmla="*/ 1517301 w 2768321"/>
                  <a:gd name="connsiteY9" fmla="*/ 3262365 h 3855217"/>
                  <a:gd name="connsiteX10" fmla="*/ 1678075 w 2768321"/>
                  <a:gd name="connsiteY10" fmla="*/ 3382945 h 3855217"/>
                  <a:gd name="connsiteX11" fmla="*/ 1547446 w 2768321"/>
                  <a:gd name="connsiteY11" fmla="*/ 3463332 h 3855217"/>
                  <a:gd name="connsiteX12" fmla="*/ 1678075 w 2768321"/>
                  <a:gd name="connsiteY12" fmla="*/ 3624105 h 3855217"/>
                  <a:gd name="connsiteX13" fmla="*/ 1527349 w 2768321"/>
                  <a:gd name="connsiteY13" fmla="*/ 3734637 h 3855217"/>
                  <a:gd name="connsiteX14" fmla="*/ 1527349 w 2768321"/>
                  <a:gd name="connsiteY14" fmla="*/ 3855217 h 3855217"/>
                  <a:gd name="connsiteX15" fmla="*/ 984738 w 2768321"/>
                  <a:gd name="connsiteY15" fmla="*/ 3855217 h 3855217"/>
                  <a:gd name="connsiteX16" fmla="*/ 984738 w 2768321"/>
                  <a:gd name="connsiteY16" fmla="*/ 3704492 h 3855217"/>
                  <a:gd name="connsiteX17" fmla="*/ 783771 w 2768321"/>
                  <a:gd name="connsiteY17" fmla="*/ 3674347 h 3855217"/>
                  <a:gd name="connsiteX18" fmla="*/ 954593 w 2768321"/>
                  <a:gd name="connsiteY18" fmla="*/ 3563815 h 3855217"/>
                  <a:gd name="connsiteX19" fmla="*/ 753626 w 2768321"/>
                  <a:gd name="connsiteY19" fmla="*/ 3493477 h 3855217"/>
                  <a:gd name="connsiteX20" fmla="*/ 914400 w 2768321"/>
                  <a:gd name="connsiteY20" fmla="*/ 3392993 h 3855217"/>
                  <a:gd name="connsiteX21" fmla="*/ 693336 w 2768321"/>
                  <a:gd name="connsiteY21" fmla="*/ 3302558 h 3855217"/>
                  <a:gd name="connsiteX22" fmla="*/ 934497 w 2768321"/>
                  <a:gd name="connsiteY22" fmla="*/ 3021204 h 3855217"/>
                  <a:gd name="connsiteX0" fmla="*/ 1014884 w 2848708"/>
                  <a:gd name="connsiteY0" fmla="*/ 3021204 h 3855217"/>
                  <a:gd name="connsiteX1" fmla="*/ 1004835 w 2848708"/>
                  <a:gd name="connsiteY1" fmla="*/ 2438400 h 3855217"/>
                  <a:gd name="connsiteX2" fmla="*/ 80387 w 2848708"/>
                  <a:gd name="connsiteY2" fmla="*/ 1634532 h 3855217"/>
                  <a:gd name="connsiteX3" fmla="*/ 522515 w 2848708"/>
                  <a:gd name="connsiteY3" fmla="*/ 237811 h 3855217"/>
                  <a:gd name="connsiteX4" fmla="*/ 2150347 w 2848708"/>
                  <a:gd name="connsiteY4" fmla="*/ 217714 h 3855217"/>
                  <a:gd name="connsiteX5" fmla="*/ 2753249 w 2848708"/>
                  <a:gd name="connsiteY5" fmla="*/ 1544096 h 3855217"/>
                  <a:gd name="connsiteX6" fmla="*/ 1577591 w 2848708"/>
                  <a:gd name="connsiteY6" fmla="*/ 2388158 h 3855217"/>
                  <a:gd name="connsiteX7" fmla="*/ 1577591 w 2848708"/>
                  <a:gd name="connsiteY7" fmla="*/ 3011156 h 3855217"/>
                  <a:gd name="connsiteX8" fmla="*/ 1738365 w 2848708"/>
                  <a:gd name="connsiteY8" fmla="*/ 3161881 h 3855217"/>
                  <a:gd name="connsiteX9" fmla="*/ 1597688 w 2848708"/>
                  <a:gd name="connsiteY9" fmla="*/ 3262365 h 3855217"/>
                  <a:gd name="connsiteX10" fmla="*/ 1758462 w 2848708"/>
                  <a:gd name="connsiteY10" fmla="*/ 3382945 h 3855217"/>
                  <a:gd name="connsiteX11" fmla="*/ 1627833 w 2848708"/>
                  <a:gd name="connsiteY11" fmla="*/ 3463332 h 3855217"/>
                  <a:gd name="connsiteX12" fmla="*/ 1758462 w 2848708"/>
                  <a:gd name="connsiteY12" fmla="*/ 3624105 h 3855217"/>
                  <a:gd name="connsiteX13" fmla="*/ 1607736 w 2848708"/>
                  <a:gd name="connsiteY13" fmla="*/ 3734637 h 3855217"/>
                  <a:gd name="connsiteX14" fmla="*/ 1607736 w 2848708"/>
                  <a:gd name="connsiteY14" fmla="*/ 3855217 h 3855217"/>
                  <a:gd name="connsiteX15" fmla="*/ 1065125 w 2848708"/>
                  <a:gd name="connsiteY15" fmla="*/ 3855217 h 3855217"/>
                  <a:gd name="connsiteX16" fmla="*/ 1065125 w 2848708"/>
                  <a:gd name="connsiteY16" fmla="*/ 3704492 h 3855217"/>
                  <a:gd name="connsiteX17" fmla="*/ 864158 w 2848708"/>
                  <a:gd name="connsiteY17" fmla="*/ 3674347 h 3855217"/>
                  <a:gd name="connsiteX18" fmla="*/ 1034980 w 2848708"/>
                  <a:gd name="connsiteY18" fmla="*/ 3563815 h 3855217"/>
                  <a:gd name="connsiteX19" fmla="*/ 834013 w 2848708"/>
                  <a:gd name="connsiteY19" fmla="*/ 3493477 h 3855217"/>
                  <a:gd name="connsiteX20" fmla="*/ 994787 w 2848708"/>
                  <a:gd name="connsiteY20" fmla="*/ 3392993 h 3855217"/>
                  <a:gd name="connsiteX21" fmla="*/ 773723 w 2848708"/>
                  <a:gd name="connsiteY21" fmla="*/ 3302558 h 3855217"/>
                  <a:gd name="connsiteX22" fmla="*/ 1014884 w 2848708"/>
                  <a:gd name="connsiteY22" fmla="*/ 3021204 h 3855217"/>
                  <a:gd name="connsiteX0" fmla="*/ 1014884 w 2848708"/>
                  <a:gd name="connsiteY0" fmla="*/ 3233867 h 4067880"/>
                  <a:gd name="connsiteX1" fmla="*/ 1004835 w 2848708"/>
                  <a:gd name="connsiteY1" fmla="*/ 2651063 h 4067880"/>
                  <a:gd name="connsiteX2" fmla="*/ 80387 w 2848708"/>
                  <a:gd name="connsiteY2" fmla="*/ 1847195 h 4067880"/>
                  <a:gd name="connsiteX3" fmla="*/ 522515 w 2848708"/>
                  <a:gd name="connsiteY3" fmla="*/ 236136 h 4067880"/>
                  <a:gd name="connsiteX4" fmla="*/ 2150347 w 2848708"/>
                  <a:gd name="connsiteY4" fmla="*/ 430377 h 4067880"/>
                  <a:gd name="connsiteX5" fmla="*/ 2753249 w 2848708"/>
                  <a:gd name="connsiteY5" fmla="*/ 1756759 h 4067880"/>
                  <a:gd name="connsiteX6" fmla="*/ 1577591 w 2848708"/>
                  <a:gd name="connsiteY6" fmla="*/ 2600821 h 4067880"/>
                  <a:gd name="connsiteX7" fmla="*/ 1577591 w 2848708"/>
                  <a:gd name="connsiteY7" fmla="*/ 3223819 h 4067880"/>
                  <a:gd name="connsiteX8" fmla="*/ 1738365 w 2848708"/>
                  <a:gd name="connsiteY8" fmla="*/ 3374544 h 4067880"/>
                  <a:gd name="connsiteX9" fmla="*/ 1597688 w 2848708"/>
                  <a:gd name="connsiteY9" fmla="*/ 3475028 h 4067880"/>
                  <a:gd name="connsiteX10" fmla="*/ 1758462 w 2848708"/>
                  <a:gd name="connsiteY10" fmla="*/ 3595608 h 4067880"/>
                  <a:gd name="connsiteX11" fmla="*/ 1627833 w 2848708"/>
                  <a:gd name="connsiteY11" fmla="*/ 3675995 h 4067880"/>
                  <a:gd name="connsiteX12" fmla="*/ 1758462 w 2848708"/>
                  <a:gd name="connsiteY12" fmla="*/ 3836768 h 4067880"/>
                  <a:gd name="connsiteX13" fmla="*/ 1607736 w 2848708"/>
                  <a:gd name="connsiteY13" fmla="*/ 3947300 h 4067880"/>
                  <a:gd name="connsiteX14" fmla="*/ 1607736 w 2848708"/>
                  <a:gd name="connsiteY14" fmla="*/ 4067880 h 4067880"/>
                  <a:gd name="connsiteX15" fmla="*/ 1065125 w 2848708"/>
                  <a:gd name="connsiteY15" fmla="*/ 4067880 h 4067880"/>
                  <a:gd name="connsiteX16" fmla="*/ 1065125 w 2848708"/>
                  <a:gd name="connsiteY16" fmla="*/ 3917155 h 4067880"/>
                  <a:gd name="connsiteX17" fmla="*/ 864158 w 2848708"/>
                  <a:gd name="connsiteY17" fmla="*/ 3887010 h 4067880"/>
                  <a:gd name="connsiteX18" fmla="*/ 1034980 w 2848708"/>
                  <a:gd name="connsiteY18" fmla="*/ 3776478 h 4067880"/>
                  <a:gd name="connsiteX19" fmla="*/ 834013 w 2848708"/>
                  <a:gd name="connsiteY19" fmla="*/ 3706140 h 4067880"/>
                  <a:gd name="connsiteX20" fmla="*/ 994787 w 2848708"/>
                  <a:gd name="connsiteY20" fmla="*/ 3605656 h 4067880"/>
                  <a:gd name="connsiteX21" fmla="*/ 773723 w 2848708"/>
                  <a:gd name="connsiteY21" fmla="*/ 3515221 h 4067880"/>
                  <a:gd name="connsiteX22" fmla="*/ 1014884 w 2848708"/>
                  <a:gd name="connsiteY22" fmla="*/ 3233867 h 4067880"/>
                  <a:gd name="connsiteX0" fmla="*/ 1014884 w 2848708"/>
                  <a:gd name="connsiteY0" fmla="*/ 3342703 h 4176716"/>
                  <a:gd name="connsiteX1" fmla="*/ 1004835 w 2848708"/>
                  <a:gd name="connsiteY1" fmla="*/ 2759899 h 4176716"/>
                  <a:gd name="connsiteX2" fmla="*/ 80387 w 2848708"/>
                  <a:gd name="connsiteY2" fmla="*/ 1956031 h 4176716"/>
                  <a:gd name="connsiteX3" fmla="*/ 522515 w 2848708"/>
                  <a:gd name="connsiteY3" fmla="*/ 344972 h 4176716"/>
                  <a:gd name="connsiteX4" fmla="*/ 2150347 w 2848708"/>
                  <a:gd name="connsiteY4" fmla="*/ 253437 h 4176716"/>
                  <a:gd name="connsiteX5" fmla="*/ 2753249 w 2848708"/>
                  <a:gd name="connsiteY5" fmla="*/ 1865595 h 4176716"/>
                  <a:gd name="connsiteX6" fmla="*/ 1577591 w 2848708"/>
                  <a:gd name="connsiteY6" fmla="*/ 2709657 h 4176716"/>
                  <a:gd name="connsiteX7" fmla="*/ 1577591 w 2848708"/>
                  <a:gd name="connsiteY7" fmla="*/ 3332655 h 4176716"/>
                  <a:gd name="connsiteX8" fmla="*/ 1738365 w 2848708"/>
                  <a:gd name="connsiteY8" fmla="*/ 3483380 h 4176716"/>
                  <a:gd name="connsiteX9" fmla="*/ 1597688 w 2848708"/>
                  <a:gd name="connsiteY9" fmla="*/ 3583864 h 4176716"/>
                  <a:gd name="connsiteX10" fmla="*/ 1758462 w 2848708"/>
                  <a:gd name="connsiteY10" fmla="*/ 3704444 h 4176716"/>
                  <a:gd name="connsiteX11" fmla="*/ 1627833 w 2848708"/>
                  <a:gd name="connsiteY11" fmla="*/ 3784831 h 4176716"/>
                  <a:gd name="connsiteX12" fmla="*/ 1758462 w 2848708"/>
                  <a:gd name="connsiteY12" fmla="*/ 3945604 h 4176716"/>
                  <a:gd name="connsiteX13" fmla="*/ 1607736 w 2848708"/>
                  <a:gd name="connsiteY13" fmla="*/ 4056136 h 4176716"/>
                  <a:gd name="connsiteX14" fmla="*/ 1607736 w 2848708"/>
                  <a:gd name="connsiteY14" fmla="*/ 4176716 h 4176716"/>
                  <a:gd name="connsiteX15" fmla="*/ 1065125 w 2848708"/>
                  <a:gd name="connsiteY15" fmla="*/ 4176716 h 4176716"/>
                  <a:gd name="connsiteX16" fmla="*/ 1065125 w 2848708"/>
                  <a:gd name="connsiteY16" fmla="*/ 4025991 h 4176716"/>
                  <a:gd name="connsiteX17" fmla="*/ 864158 w 2848708"/>
                  <a:gd name="connsiteY17" fmla="*/ 3995846 h 4176716"/>
                  <a:gd name="connsiteX18" fmla="*/ 1034980 w 2848708"/>
                  <a:gd name="connsiteY18" fmla="*/ 3885314 h 4176716"/>
                  <a:gd name="connsiteX19" fmla="*/ 834013 w 2848708"/>
                  <a:gd name="connsiteY19" fmla="*/ 3814976 h 4176716"/>
                  <a:gd name="connsiteX20" fmla="*/ 994787 w 2848708"/>
                  <a:gd name="connsiteY20" fmla="*/ 3714492 h 4176716"/>
                  <a:gd name="connsiteX21" fmla="*/ 773723 w 2848708"/>
                  <a:gd name="connsiteY21" fmla="*/ 3624057 h 4176716"/>
                  <a:gd name="connsiteX22" fmla="*/ 1014884 w 2848708"/>
                  <a:gd name="connsiteY22" fmla="*/ 3342703 h 4176716"/>
                  <a:gd name="connsiteX0" fmla="*/ 1014884 w 2450693"/>
                  <a:gd name="connsiteY0" fmla="*/ 3342703 h 4176716"/>
                  <a:gd name="connsiteX1" fmla="*/ 1004835 w 2450693"/>
                  <a:gd name="connsiteY1" fmla="*/ 2759899 h 4176716"/>
                  <a:gd name="connsiteX2" fmla="*/ 80387 w 2450693"/>
                  <a:gd name="connsiteY2" fmla="*/ 1956031 h 4176716"/>
                  <a:gd name="connsiteX3" fmla="*/ 522515 w 2450693"/>
                  <a:gd name="connsiteY3" fmla="*/ 344972 h 4176716"/>
                  <a:gd name="connsiteX4" fmla="*/ 2150347 w 2450693"/>
                  <a:gd name="connsiteY4" fmla="*/ 253437 h 4176716"/>
                  <a:gd name="connsiteX5" fmla="*/ 2324589 w 2450693"/>
                  <a:gd name="connsiteY5" fmla="*/ 1865595 h 4176716"/>
                  <a:gd name="connsiteX6" fmla="*/ 1577591 w 2450693"/>
                  <a:gd name="connsiteY6" fmla="*/ 2709657 h 4176716"/>
                  <a:gd name="connsiteX7" fmla="*/ 1577591 w 2450693"/>
                  <a:gd name="connsiteY7" fmla="*/ 3332655 h 4176716"/>
                  <a:gd name="connsiteX8" fmla="*/ 1738365 w 2450693"/>
                  <a:gd name="connsiteY8" fmla="*/ 3483380 h 4176716"/>
                  <a:gd name="connsiteX9" fmla="*/ 1597688 w 2450693"/>
                  <a:gd name="connsiteY9" fmla="*/ 3583864 h 4176716"/>
                  <a:gd name="connsiteX10" fmla="*/ 1758462 w 2450693"/>
                  <a:gd name="connsiteY10" fmla="*/ 3704444 h 4176716"/>
                  <a:gd name="connsiteX11" fmla="*/ 1627833 w 2450693"/>
                  <a:gd name="connsiteY11" fmla="*/ 3784831 h 4176716"/>
                  <a:gd name="connsiteX12" fmla="*/ 1758462 w 2450693"/>
                  <a:gd name="connsiteY12" fmla="*/ 3945604 h 4176716"/>
                  <a:gd name="connsiteX13" fmla="*/ 1607736 w 2450693"/>
                  <a:gd name="connsiteY13" fmla="*/ 4056136 h 4176716"/>
                  <a:gd name="connsiteX14" fmla="*/ 1607736 w 2450693"/>
                  <a:gd name="connsiteY14" fmla="*/ 4176716 h 4176716"/>
                  <a:gd name="connsiteX15" fmla="*/ 1065125 w 2450693"/>
                  <a:gd name="connsiteY15" fmla="*/ 4176716 h 4176716"/>
                  <a:gd name="connsiteX16" fmla="*/ 1065125 w 2450693"/>
                  <a:gd name="connsiteY16" fmla="*/ 4025991 h 4176716"/>
                  <a:gd name="connsiteX17" fmla="*/ 864158 w 2450693"/>
                  <a:gd name="connsiteY17" fmla="*/ 3995846 h 4176716"/>
                  <a:gd name="connsiteX18" fmla="*/ 1034980 w 2450693"/>
                  <a:gd name="connsiteY18" fmla="*/ 3885314 h 4176716"/>
                  <a:gd name="connsiteX19" fmla="*/ 834013 w 2450693"/>
                  <a:gd name="connsiteY19" fmla="*/ 3814976 h 4176716"/>
                  <a:gd name="connsiteX20" fmla="*/ 994787 w 2450693"/>
                  <a:gd name="connsiteY20" fmla="*/ 3714492 h 4176716"/>
                  <a:gd name="connsiteX21" fmla="*/ 773723 w 2450693"/>
                  <a:gd name="connsiteY21" fmla="*/ 3624057 h 4176716"/>
                  <a:gd name="connsiteX22" fmla="*/ 1014884 w 2450693"/>
                  <a:gd name="connsiteY22" fmla="*/ 3342703 h 4176716"/>
                  <a:gd name="connsiteX0" fmla="*/ 1014884 w 2450693"/>
                  <a:gd name="connsiteY0" fmla="*/ 3342703 h 4176716"/>
                  <a:gd name="connsiteX1" fmla="*/ 1004835 w 2450693"/>
                  <a:gd name="connsiteY1" fmla="*/ 2759899 h 4176716"/>
                  <a:gd name="connsiteX2" fmla="*/ 80387 w 2450693"/>
                  <a:gd name="connsiteY2" fmla="*/ 1956031 h 4176716"/>
                  <a:gd name="connsiteX3" fmla="*/ 522515 w 2450693"/>
                  <a:gd name="connsiteY3" fmla="*/ 344972 h 4176716"/>
                  <a:gd name="connsiteX4" fmla="*/ 2150347 w 2450693"/>
                  <a:gd name="connsiteY4" fmla="*/ 253437 h 4176716"/>
                  <a:gd name="connsiteX5" fmla="*/ 2324589 w 2450693"/>
                  <a:gd name="connsiteY5" fmla="*/ 1865595 h 4176716"/>
                  <a:gd name="connsiteX6" fmla="*/ 1577591 w 2450693"/>
                  <a:gd name="connsiteY6" fmla="*/ 2709657 h 4176716"/>
                  <a:gd name="connsiteX7" fmla="*/ 1577591 w 2450693"/>
                  <a:gd name="connsiteY7" fmla="*/ 3332655 h 4176716"/>
                  <a:gd name="connsiteX8" fmla="*/ 1738365 w 2450693"/>
                  <a:gd name="connsiteY8" fmla="*/ 3483380 h 4176716"/>
                  <a:gd name="connsiteX9" fmla="*/ 1597688 w 2450693"/>
                  <a:gd name="connsiteY9" fmla="*/ 3583864 h 4176716"/>
                  <a:gd name="connsiteX10" fmla="*/ 1758462 w 2450693"/>
                  <a:gd name="connsiteY10" fmla="*/ 3704444 h 4176716"/>
                  <a:gd name="connsiteX11" fmla="*/ 1627833 w 2450693"/>
                  <a:gd name="connsiteY11" fmla="*/ 3784831 h 4176716"/>
                  <a:gd name="connsiteX12" fmla="*/ 1758462 w 2450693"/>
                  <a:gd name="connsiteY12" fmla="*/ 3945604 h 4176716"/>
                  <a:gd name="connsiteX13" fmla="*/ 1607736 w 2450693"/>
                  <a:gd name="connsiteY13" fmla="*/ 4056136 h 4176716"/>
                  <a:gd name="connsiteX14" fmla="*/ 1607736 w 2450693"/>
                  <a:gd name="connsiteY14" fmla="*/ 4176716 h 4176716"/>
                  <a:gd name="connsiteX15" fmla="*/ 1065125 w 2450693"/>
                  <a:gd name="connsiteY15" fmla="*/ 4176716 h 4176716"/>
                  <a:gd name="connsiteX16" fmla="*/ 1065125 w 2450693"/>
                  <a:gd name="connsiteY16" fmla="*/ 4025991 h 4176716"/>
                  <a:gd name="connsiteX17" fmla="*/ 864158 w 2450693"/>
                  <a:gd name="connsiteY17" fmla="*/ 3995846 h 4176716"/>
                  <a:gd name="connsiteX18" fmla="*/ 1034980 w 2450693"/>
                  <a:gd name="connsiteY18" fmla="*/ 3885314 h 4176716"/>
                  <a:gd name="connsiteX19" fmla="*/ 834013 w 2450693"/>
                  <a:gd name="connsiteY19" fmla="*/ 3814976 h 4176716"/>
                  <a:gd name="connsiteX20" fmla="*/ 994787 w 2450693"/>
                  <a:gd name="connsiteY20" fmla="*/ 3714492 h 4176716"/>
                  <a:gd name="connsiteX21" fmla="*/ 773723 w 2450693"/>
                  <a:gd name="connsiteY21" fmla="*/ 3624057 h 4176716"/>
                  <a:gd name="connsiteX22" fmla="*/ 1014884 w 2450693"/>
                  <a:gd name="connsiteY22" fmla="*/ 3342703 h 4176716"/>
                  <a:gd name="connsiteX0" fmla="*/ 789742 w 2225551"/>
                  <a:gd name="connsiteY0" fmla="*/ 3342703 h 4176716"/>
                  <a:gd name="connsiteX1" fmla="*/ 779693 w 2225551"/>
                  <a:gd name="connsiteY1" fmla="*/ 2759899 h 4176716"/>
                  <a:gd name="connsiteX2" fmla="*/ 140965 w 2225551"/>
                  <a:gd name="connsiteY2" fmla="*/ 1956031 h 4176716"/>
                  <a:gd name="connsiteX3" fmla="*/ 297373 w 2225551"/>
                  <a:gd name="connsiteY3" fmla="*/ 344972 h 4176716"/>
                  <a:gd name="connsiteX4" fmla="*/ 1925205 w 2225551"/>
                  <a:gd name="connsiteY4" fmla="*/ 253437 h 4176716"/>
                  <a:gd name="connsiteX5" fmla="*/ 2099447 w 2225551"/>
                  <a:gd name="connsiteY5" fmla="*/ 1865595 h 4176716"/>
                  <a:gd name="connsiteX6" fmla="*/ 1352449 w 2225551"/>
                  <a:gd name="connsiteY6" fmla="*/ 2709657 h 4176716"/>
                  <a:gd name="connsiteX7" fmla="*/ 1352449 w 2225551"/>
                  <a:gd name="connsiteY7" fmla="*/ 3332655 h 4176716"/>
                  <a:gd name="connsiteX8" fmla="*/ 1513223 w 2225551"/>
                  <a:gd name="connsiteY8" fmla="*/ 3483380 h 4176716"/>
                  <a:gd name="connsiteX9" fmla="*/ 1372546 w 2225551"/>
                  <a:gd name="connsiteY9" fmla="*/ 3583864 h 4176716"/>
                  <a:gd name="connsiteX10" fmla="*/ 1533320 w 2225551"/>
                  <a:gd name="connsiteY10" fmla="*/ 3704444 h 4176716"/>
                  <a:gd name="connsiteX11" fmla="*/ 1402691 w 2225551"/>
                  <a:gd name="connsiteY11" fmla="*/ 3784831 h 4176716"/>
                  <a:gd name="connsiteX12" fmla="*/ 1533320 w 2225551"/>
                  <a:gd name="connsiteY12" fmla="*/ 3945604 h 4176716"/>
                  <a:gd name="connsiteX13" fmla="*/ 1382594 w 2225551"/>
                  <a:gd name="connsiteY13" fmla="*/ 4056136 h 4176716"/>
                  <a:gd name="connsiteX14" fmla="*/ 1382594 w 2225551"/>
                  <a:gd name="connsiteY14" fmla="*/ 4176716 h 4176716"/>
                  <a:gd name="connsiteX15" fmla="*/ 839983 w 2225551"/>
                  <a:gd name="connsiteY15" fmla="*/ 4176716 h 4176716"/>
                  <a:gd name="connsiteX16" fmla="*/ 839983 w 2225551"/>
                  <a:gd name="connsiteY16" fmla="*/ 4025991 h 4176716"/>
                  <a:gd name="connsiteX17" fmla="*/ 639016 w 2225551"/>
                  <a:gd name="connsiteY17" fmla="*/ 3995846 h 4176716"/>
                  <a:gd name="connsiteX18" fmla="*/ 809838 w 2225551"/>
                  <a:gd name="connsiteY18" fmla="*/ 3885314 h 4176716"/>
                  <a:gd name="connsiteX19" fmla="*/ 608871 w 2225551"/>
                  <a:gd name="connsiteY19" fmla="*/ 3814976 h 4176716"/>
                  <a:gd name="connsiteX20" fmla="*/ 769645 w 2225551"/>
                  <a:gd name="connsiteY20" fmla="*/ 3714492 h 4176716"/>
                  <a:gd name="connsiteX21" fmla="*/ 548581 w 2225551"/>
                  <a:gd name="connsiteY21" fmla="*/ 3624057 h 4176716"/>
                  <a:gd name="connsiteX22" fmla="*/ 789742 w 2225551"/>
                  <a:gd name="connsiteY22" fmla="*/ 3342703 h 4176716"/>
                  <a:gd name="connsiteX0" fmla="*/ 888075 w 2323884"/>
                  <a:gd name="connsiteY0" fmla="*/ 3342703 h 4176716"/>
                  <a:gd name="connsiteX1" fmla="*/ 878026 w 2323884"/>
                  <a:gd name="connsiteY1" fmla="*/ 2759899 h 4176716"/>
                  <a:gd name="connsiteX2" fmla="*/ 239298 w 2323884"/>
                  <a:gd name="connsiteY2" fmla="*/ 1956031 h 4176716"/>
                  <a:gd name="connsiteX3" fmla="*/ 395706 w 2323884"/>
                  <a:gd name="connsiteY3" fmla="*/ 344972 h 4176716"/>
                  <a:gd name="connsiteX4" fmla="*/ 2023538 w 2323884"/>
                  <a:gd name="connsiteY4" fmla="*/ 253437 h 4176716"/>
                  <a:gd name="connsiteX5" fmla="*/ 2197780 w 2323884"/>
                  <a:gd name="connsiteY5" fmla="*/ 1865595 h 4176716"/>
                  <a:gd name="connsiteX6" fmla="*/ 1450782 w 2323884"/>
                  <a:gd name="connsiteY6" fmla="*/ 2709657 h 4176716"/>
                  <a:gd name="connsiteX7" fmla="*/ 1450782 w 2323884"/>
                  <a:gd name="connsiteY7" fmla="*/ 3332655 h 4176716"/>
                  <a:gd name="connsiteX8" fmla="*/ 1611556 w 2323884"/>
                  <a:gd name="connsiteY8" fmla="*/ 3483380 h 4176716"/>
                  <a:gd name="connsiteX9" fmla="*/ 1470879 w 2323884"/>
                  <a:gd name="connsiteY9" fmla="*/ 3583864 h 4176716"/>
                  <a:gd name="connsiteX10" fmla="*/ 1631653 w 2323884"/>
                  <a:gd name="connsiteY10" fmla="*/ 3704444 h 4176716"/>
                  <a:gd name="connsiteX11" fmla="*/ 1501024 w 2323884"/>
                  <a:gd name="connsiteY11" fmla="*/ 3784831 h 4176716"/>
                  <a:gd name="connsiteX12" fmla="*/ 1631653 w 2323884"/>
                  <a:gd name="connsiteY12" fmla="*/ 3945604 h 4176716"/>
                  <a:gd name="connsiteX13" fmla="*/ 1480927 w 2323884"/>
                  <a:gd name="connsiteY13" fmla="*/ 4056136 h 4176716"/>
                  <a:gd name="connsiteX14" fmla="*/ 1480927 w 2323884"/>
                  <a:gd name="connsiteY14" fmla="*/ 4176716 h 4176716"/>
                  <a:gd name="connsiteX15" fmla="*/ 938316 w 2323884"/>
                  <a:gd name="connsiteY15" fmla="*/ 4176716 h 4176716"/>
                  <a:gd name="connsiteX16" fmla="*/ 938316 w 2323884"/>
                  <a:gd name="connsiteY16" fmla="*/ 4025991 h 4176716"/>
                  <a:gd name="connsiteX17" fmla="*/ 737349 w 2323884"/>
                  <a:gd name="connsiteY17" fmla="*/ 3995846 h 4176716"/>
                  <a:gd name="connsiteX18" fmla="*/ 908171 w 2323884"/>
                  <a:gd name="connsiteY18" fmla="*/ 3885314 h 4176716"/>
                  <a:gd name="connsiteX19" fmla="*/ 707204 w 2323884"/>
                  <a:gd name="connsiteY19" fmla="*/ 3814976 h 4176716"/>
                  <a:gd name="connsiteX20" fmla="*/ 867978 w 2323884"/>
                  <a:gd name="connsiteY20" fmla="*/ 3714492 h 4176716"/>
                  <a:gd name="connsiteX21" fmla="*/ 646914 w 2323884"/>
                  <a:gd name="connsiteY21" fmla="*/ 3624057 h 4176716"/>
                  <a:gd name="connsiteX22" fmla="*/ 888075 w 2323884"/>
                  <a:gd name="connsiteY22" fmla="*/ 3342703 h 4176716"/>
                  <a:gd name="connsiteX0" fmla="*/ 789742 w 2225551"/>
                  <a:gd name="connsiteY0" fmla="*/ 3495835 h 4329848"/>
                  <a:gd name="connsiteX1" fmla="*/ 779693 w 2225551"/>
                  <a:gd name="connsiteY1" fmla="*/ 2913031 h 4329848"/>
                  <a:gd name="connsiteX2" fmla="*/ 140965 w 2225551"/>
                  <a:gd name="connsiteY2" fmla="*/ 2109163 h 4329848"/>
                  <a:gd name="connsiteX3" fmla="*/ 297373 w 2225551"/>
                  <a:gd name="connsiteY3" fmla="*/ 283766 h 4329848"/>
                  <a:gd name="connsiteX4" fmla="*/ 1925205 w 2225551"/>
                  <a:gd name="connsiteY4" fmla="*/ 406569 h 4329848"/>
                  <a:gd name="connsiteX5" fmla="*/ 2099447 w 2225551"/>
                  <a:gd name="connsiteY5" fmla="*/ 2018727 h 4329848"/>
                  <a:gd name="connsiteX6" fmla="*/ 1352449 w 2225551"/>
                  <a:gd name="connsiteY6" fmla="*/ 2862789 h 4329848"/>
                  <a:gd name="connsiteX7" fmla="*/ 1352449 w 2225551"/>
                  <a:gd name="connsiteY7" fmla="*/ 3485787 h 4329848"/>
                  <a:gd name="connsiteX8" fmla="*/ 1513223 w 2225551"/>
                  <a:gd name="connsiteY8" fmla="*/ 3636512 h 4329848"/>
                  <a:gd name="connsiteX9" fmla="*/ 1372546 w 2225551"/>
                  <a:gd name="connsiteY9" fmla="*/ 3736996 h 4329848"/>
                  <a:gd name="connsiteX10" fmla="*/ 1533320 w 2225551"/>
                  <a:gd name="connsiteY10" fmla="*/ 3857576 h 4329848"/>
                  <a:gd name="connsiteX11" fmla="*/ 1402691 w 2225551"/>
                  <a:gd name="connsiteY11" fmla="*/ 3937963 h 4329848"/>
                  <a:gd name="connsiteX12" fmla="*/ 1533320 w 2225551"/>
                  <a:gd name="connsiteY12" fmla="*/ 4098736 h 4329848"/>
                  <a:gd name="connsiteX13" fmla="*/ 1382594 w 2225551"/>
                  <a:gd name="connsiteY13" fmla="*/ 4209268 h 4329848"/>
                  <a:gd name="connsiteX14" fmla="*/ 1382594 w 2225551"/>
                  <a:gd name="connsiteY14" fmla="*/ 4329848 h 4329848"/>
                  <a:gd name="connsiteX15" fmla="*/ 839983 w 2225551"/>
                  <a:gd name="connsiteY15" fmla="*/ 4329848 h 4329848"/>
                  <a:gd name="connsiteX16" fmla="*/ 839983 w 2225551"/>
                  <a:gd name="connsiteY16" fmla="*/ 4179123 h 4329848"/>
                  <a:gd name="connsiteX17" fmla="*/ 639016 w 2225551"/>
                  <a:gd name="connsiteY17" fmla="*/ 4148978 h 4329848"/>
                  <a:gd name="connsiteX18" fmla="*/ 809838 w 2225551"/>
                  <a:gd name="connsiteY18" fmla="*/ 4038446 h 4329848"/>
                  <a:gd name="connsiteX19" fmla="*/ 608871 w 2225551"/>
                  <a:gd name="connsiteY19" fmla="*/ 3968108 h 4329848"/>
                  <a:gd name="connsiteX20" fmla="*/ 769645 w 2225551"/>
                  <a:gd name="connsiteY20" fmla="*/ 3867624 h 4329848"/>
                  <a:gd name="connsiteX21" fmla="*/ 548581 w 2225551"/>
                  <a:gd name="connsiteY21" fmla="*/ 3777189 h 4329848"/>
                  <a:gd name="connsiteX22" fmla="*/ 789742 w 2225551"/>
                  <a:gd name="connsiteY22" fmla="*/ 3495835 h 4329848"/>
                  <a:gd name="connsiteX0" fmla="*/ 1064041 w 2499850"/>
                  <a:gd name="connsiteY0" fmla="*/ 3764765 h 4598778"/>
                  <a:gd name="connsiteX1" fmla="*/ 1053992 w 2499850"/>
                  <a:gd name="connsiteY1" fmla="*/ 3181961 h 4598778"/>
                  <a:gd name="connsiteX2" fmla="*/ 415264 w 2499850"/>
                  <a:gd name="connsiteY2" fmla="*/ 2378093 h 4598778"/>
                  <a:gd name="connsiteX3" fmla="*/ 571672 w 2499850"/>
                  <a:gd name="connsiteY3" fmla="*/ 552696 h 4598778"/>
                  <a:gd name="connsiteX4" fmla="*/ 2199504 w 2499850"/>
                  <a:gd name="connsiteY4" fmla="*/ 675499 h 4598778"/>
                  <a:gd name="connsiteX5" fmla="*/ 2373746 w 2499850"/>
                  <a:gd name="connsiteY5" fmla="*/ 2287657 h 4598778"/>
                  <a:gd name="connsiteX6" fmla="*/ 1626748 w 2499850"/>
                  <a:gd name="connsiteY6" fmla="*/ 3131719 h 4598778"/>
                  <a:gd name="connsiteX7" fmla="*/ 1626748 w 2499850"/>
                  <a:gd name="connsiteY7" fmla="*/ 3754717 h 4598778"/>
                  <a:gd name="connsiteX8" fmla="*/ 1787522 w 2499850"/>
                  <a:gd name="connsiteY8" fmla="*/ 3905442 h 4598778"/>
                  <a:gd name="connsiteX9" fmla="*/ 1646845 w 2499850"/>
                  <a:gd name="connsiteY9" fmla="*/ 4005926 h 4598778"/>
                  <a:gd name="connsiteX10" fmla="*/ 1807619 w 2499850"/>
                  <a:gd name="connsiteY10" fmla="*/ 4126506 h 4598778"/>
                  <a:gd name="connsiteX11" fmla="*/ 1676990 w 2499850"/>
                  <a:gd name="connsiteY11" fmla="*/ 4206893 h 4598778"/>
                  <a:gd name="connsiteX12" fmla="*/ 1807619 w 2499850"/>
                  <a:gd name="connsiteY12" fmla="*/ 4367666 h 4598778"/>
                  <a:gd name="connsiteX13" fmla="*/ 1656893 w 2499850"/>
                  <a:gd name="connsiteY13" fmla="*/ 4478198 h 4598778"/>
                  <a:gd name="connsiteX14" fmla="*/ 1656893 w 2499850"/>
                  <a:gd name="connsiteY14" fmla="*/ 4598778 h 4598778"/>
                  <a:gd name="connsiteX15" fmla="*/ 1114282 w 2499850"/>
                  <a:gd name="connsiteY15" fmla="*/ 4598778 h 4598778"/>
                  <a:gd name="connsiteX16" fmla="*/ 1114282 w 2499850"/>
                  <a:gd name="connsiteY16" fmla="*/ 4448053 h 4598778"/>
                  <a:gd name="connsiteX17" fmla="*/ 913315 w 2499850"/>
                  <a:gd name="connsiteY17" fmla="*/ 4417908 h 4598778"/>
                  <a:gd name="connsiteX18" fmla="*/ 1084137 w 2499850"/>
                  <a:gd name="connsiteY18" fmla="*/ 4307376 h 4598778"/>
                  <a:gd name="connsiteX19" fmla="*/ 883170 w 2499850"/>
                  <a:gd name="connsiteY19" fmla="*/ 4237038 h 4598778"/>
                  <a:gd name="connsiteX20" fmla="*/ 1043944 w 2499850"/>
                  <a:gd name="connsiteY20" fmla="*/ 4136554 h 4598778"/>
                  <a:gd name="connsiteX21" fmla="*/ 822880 w 2499850"/>
                  <a:gd name="connsiteY21" fmla="*/ 4046119 h 4598778"/>
                  <a:gd name="connsiteX22" fmla="*/ 1064041 w 2499850"/>
                  <a:gd name="connsiteY22" fmla="*/ 3764765 h 4598778"/>
                  <a:gd name="connsiteX0" fmla="*/ 1064041 w 2499850"/>
                  <a:gd name="connsiteY0" fmla="*/ 3764765 h 4598778"/>
                  <a:gd name="connsiteX1" fmla="*/ 1053992 w 2499850"/>
                  <a:gd name="connsiteY1" fmla="*/ 3181961 h 4598778"/>
                  <a:gd name="connsiteX2" fmla="*/ 415264 w 2499850"/>
                  <a:gd name="connsiteY2" fmla="*/ 2378093 h 4598778"/>
                  <a:gd name="connsiteX3" fmla="*/ 571672 w 2499850"/>
                  <a:gd name="connsiteY3" fmla="*/ 552696 h 4598778"/>
                  <a:gd name="connsiteX4" fmla="*/ 2199504 w 2499850"/>
                  <a:gd name="connsiteY4" fmla="*/ 675499 h 4598778"/>
                  <a:gd name="connsiteX5" fmla="*/ 2373746 w 2499850"/>
                  <a:gd name="connsiteY5" fmla="*/ 2287657 h 4598778"/>
                  <a:gd name="connsiteX6" fmla="*/ 1626748 w 2499850"/>
                  <a:gd name="connsiteY6" fmla="*/ 3131719 h 4598778"/>
                  <a:gd name="connsiteX7" fmla="*/ 1626748 w 2499850"/>
                  <a:gd name="connsiteY7" fmla="*/ 3754717 h 4598778"/>
                  <a:gd name="connsiteX8" fmla="*/ 1787522 w 2499850"/>
                  <a:gd name="connsiteY8" fmla="*/ 3905442 h 4598778"/>
                  <a:gd name="connsiteX9" fmla="*/ 1646845 w 2499850"/>
                  <a:gd name="connsiteY9" fmla="*/ 4005926 h 4598778"/>
                  <a:gd name="connsiteX10" fmla="*/ 1807619 w 2499850"/>
                  <a:gd name="connsiteY10" fmla="*/ 4126506 h 4598778"/>
                  <a:gd name="connsiteX11" fmla="*/ 1676990 w 2499850"/>
                  <a:gd name="connsiteY11" fmla="*/ 4206893 h 4598778"/>
                  <a:gd name="connsiteX12" fmla="*/ 1807619 w 2499850"/>
                  <a:gd name="connsiteY12" fmla="*/ 4367666 h 4598778"/>
                  <a:gd name="connsiteX13" fmla="*/ 1656893 w 2499850"/>
                  <a:gd name="connsiteY13" fmla="*/ 4478198 h 4598778"/>
                  <a:gd name="connsiteX14" fmla="*/ 1656893 w 2499850"/>
                  <a:gd name="connsiteY14" fmla="*/ 4598778 h 4598778"/>
                  <a:gd name="connsiteX15" fmla="*/ 1114282 w 2499850"/>
                  <a:gd name="connsiteY15" fmla="*/ 4598778 h 4598778"/>
                  <a:gd name="connsiteX16" fmla="*/ 1114282 w 2499850"/>
                  <a:gd name="connsiteY16" fmla="*/ 4448053 h 4598778"/>
                  <a:gd name="connsiteX17" fmla="*/ 913315 w 2499850"/>
                  <a:gd name="connsiteY17" fmla="*/ 4417908 h 4598778"/>
                  <a:gd name="connsiteX18" fmla="*/ 1084137 w 2499850"/>
                  <a:gd name="connsiteY18" fmla="*/ 4307376 h 4598778"/>
                  <a:gd name="connsiteX19" fmla="*/ 883170 w 2499850"/>
                  <a:gd name="connsiteY19" fmla="*/ 4237038 h 4598778"/>
                  <a:gd name="connsiteX20" fmla="*/ 1043944 w 2499850"/>
                  <a:gd name="connsiteY20" fmla="*/ 4136554 h 4598778"/>
                  <a:gd name="connsiteX21" fmla="*/ 822880 w 2499850"/>
                  <a:gd name="connsiteY21" fmla="*/ 4046119 h 4598778"/>
                  <a:gd name="connsiteX22" fmla="*/ 1064041 w 2499850"/>
                  <a:gd name="connsiteY22" fmla="*/ 3764765 h 4598778"/>
                  <a:gd name="connsiteX0" fmla="*/ 1064041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626748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064041 w 2497151"/>
                  <a:gd name="connsiteY22" fmla="*/ 3764765 h 4598778"/>
                  <a:gd name="connsiteX0" fmla="*/ 1064041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626748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064041 w 2497151"/>
                  <a:gd name="connsiteY22" fmla="*/ 3764765 h 4598778"/>
                  <a:gd name="connsiteX0" fmla="*/ 1064041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626748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064041 w 2497151"/>
                  <a:gd name="connsiteY22" fmla="*/ 3764765 h 4598778"/>
                  <a:gd name="connsiteX0" fmla="*/ 1064041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064041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822880 w 2497151"/>
                  <a:gd name="connsiteY21" fmla="*/ 4046119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43944 w 2497151"/>
                  <a:gd name="connsiteY20" fmla="*/ 4136554 h 4598778"/>
                  <a:gd name="connsiteX21" fmla="*/ 965724 w 2497151"/>
                  <a:gd name="connsiteY21" fmla="*/ 3974657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66574 w 2497151"/>
                  <a:gd name="connsiteY20" fmla="*/ 4091329 h 4598778"/>
                  <a:gd name="connsiteX21" fmla="*/ 965724 w 2497151"/>
                  <a:gd name="connsiteY21" fmla="*/ 3974657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883170 w 2497151"/>
                  <a:gd name="connsiteY19" fmla="*/ 4237038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13315 w 2497151"/>
                  <a:gd name="connsiteY17" fmla="*/ 4417908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807619 w 2497151"/>
                  <a:gd name="connsiteY12" fmla="*/ 4367666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7619 w 2497151"/>
                  <a:gd name="connsiteY10" fmla="*/ 412650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87522 w 2497151"/>
                  <a:gd name="connsiteY8" fmla="*/ 3905442 h 4598778"/>
                  <a:gd name="connsiteX9" fmla="*/ 1646845 w 2497151"/>
                  <a:gd name="connsiteY9" fmla="*/ 4005926 h 4598778"/>
                  <a:gd name="connsiteX10" fmla="*/ 1800099 w 2497151"/>
                  <a:gd name="connsiteY10" fmla="*/ 414157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46845 w 2497151"/>
                  <a:gd name="connsiteY9" fmla="*/ 4005926 h 4598778"/>
                  <a:gd name="connsiteX10" fmla="*/ 1800099 w 2497151"/>
                  <a:gd name="connsiteY10" fmla="*/ 414157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46845 w 2497151"/>
                  <a:gd name="connsiteY9" fmla="*/ 4005926 h 4598778"/>
                  <a:gd name="connsiteX10" fmla="*/ 1724751 w 2497151"/>
                  <a:gd name="connsiteY10" fmla="*/ 417171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09179 w 2497151"/>
                  <a:gd name="connsiteY9" fmla="*/ 4043602 h 4598778"/>
                  <a:gd name="connsiteX10" fmla="*/ 1724751 w 2497151"/>
                  <a:gd name="connsiteY10" fmla="*/ 4171716 h 4598778"/>
                  <a:gd name="connsiteX11" fmla="*/ 1676990 w 2497151"/>
                  <a:gd name="connsiteY11" fmla="*/ 4206893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09179 w 2497151"/>
                  <a:gd name="connsiteY9" fmla="*/ 4043602 h 4598778"/>
                  <a:gd name="connsiteX10" fmla="*/ 1724751 w 2497151"/>
                  <a:gd name="connsiteY10" fmla="*/ 4171716 h 4598778"/>
                  <a:gd name="connsiteX11" fmla="*/ 1654400 w 2497151"/>
                  <a:gd name="connsiteY11" fmla="*/ 4267181 h 4598778"/>
                  <a:gd name="connsiteX12" fmla="*/ 1777473 w 2497151"/>
                  <a:gd name="connsiteY12" fmla="*/ 4314912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598778"/>
                  <a:gd name="connsiteX1" fmla="*/ 1053992 w 2497151"/>
                  <a:gd name="connsiteY1" fmla="*/ 3181961 h 4598778"/>
                  <a:gd name="connsiteX2" fmla="*/ 415264 w 2497151"/>
                  <a:gd name="connsiteY2" fmla="*/ 2378093 h 4598778"/>
                  <a:gd name="connsiteX3" fmla="*/ 571672 w 2497151"/>
                  <a:gd name="connsiteY3" fmla="*/ 552696 h 4598778"/>
                  <a:gd name="connsiteX4" fmla="*/ 2199504 w 2497151"/>
                  <a:gd name="connsiteY4" fmla="*/ 675499 h 4598778"/>
                  <a:gd name="connsiteX5" fmla="*/ 2373746 w 2497151"/>
                  <a:gd name="connsiteY5" fmla="*/ 2287657 h 4598778"/>
                  <a:gd name="connsiteX6" fmla="*/ 1626748 w 2497151"/>
                  <a:gd name="connsiteY6" fmla="*/ 3131719 h 4598778"/>
                  <a:gd name="connsiteX7" fmla="*/ 1483840 w 2497151"/>
                  <a:gd name="connsiteY7" fmla="*/ 3754717 h 4598778"/>
                  <a:gd name="connsiteX8" fmla="*/ 1704618 w 2497151"/>
                  <a:gd name="connsiteY8" fmla="*/ 3882834 h 4598778"/>
                  <a:gd name="connsiteX9" fmla="*/ 1609179 w 2497151"/>
                  <a:gd name="connsiteY9" fmla="*/ 4043602 h 4598778"/>
                  <a:gd name="connsiteX10" fmla="*/ 1724751 w 2497151"/>
                  <a:gd name="connsiteY10" fmla="*/ 4171716 h 4598778"/>
                  <a:gd name="connsiteX11" fmla="*/ 1654400 w 2497151"/>
                  <a:gd name="connsiteY11" fmla="*/ 4267181 h 4598778"/>
                  <a:gd name="connsiteX12" fmla="*/ 1739807 w 2497151"/>
                  <a:gd name="connsiteY12" fmla="*/ 4382734 h 4598778"/>
                  <a:gd name="connsiteX13" fmla="*/ 1656893 w 2497151"/>
                  <a:gd name="connsiteY13" fmla="*/ 4478198 h 4598778"/>
                  <a:gd name="connsiteX14" fmla="*/ 1656893 w 2497151"/>
                  <a:gd name="connsiteY14" fmla="*/ 4598778 h 4598778"/>
                  <a:gd name="connsiteX15" fmla="*/ 1114282 w 2497151"/>
                  <a:gd name="connsiteY15" fmla="*/ 4598778 h 4598778"/>
                  <a:gd name="connsiteX16" fmla="*/ 1114282 w 2497151"/>
                  <a:gd name="connsiteY16" fmla="*/ 4448053 h 4598778"/>
                  <a:gd name="connsiteX17" fmla="*/ 996217 w 2497151"/>
                  <a:gd name="connsiteY17" fmla="*/ 4380224 h 4598778"/>
                  <a:gd name="connsiteX18" fmla="*/ 1084137 w 2497151"/>
                  <a:gd name="connsiteY18" fmla="*/ 4307376 h 4598778"/>
                  <a:gd name="connsiteX19" fmla="*/ 950999 w 2497151"/>
                  <a:gd name="connsiteY19" fmla="*/ 4221963 h 4598778"/>
                  <a:gd name="connsiteX20" fmla="*/ 1066574 w 2497151"/>
                  <a:gd name="connsiteY20" fmla="*/ 4091329 h 4598778"/>
                  <a:gd name="connsiteX21" fmla="*/ 973284 w 2497151"/>
                  <a:gd name="connsiteY21" fmla="*/ 3936968 h 4598778"/>
                  <a:gd name="connsiteX22" fmla="*/ 1206885 w 2497151"/>
                  <a:gd name="connsiteY22" fmla="*/ 3764765 h 4598778"/>
                  <a:gd name="connsiteX0" fmla="*/ 1206885 w 2497151"/>
                  <a:gd name="connsiteY0" fmla="*/ 3764765 h 4749500"/>
                  <a:gd name="connsiteX1" fmla="*/ 1053992 w 2497151"/>
                  <a:gd name="connsiteY1" fmla="*/ 3181961 h 4749500"/>
                  <a:gd name="connsiteX2" fmla="*/ 415264 w 2497151"/>
                  <a:gd name="connsiteY2" fmla="*/ 2378093 h 4749500"/>
                  <a:gd name="connsiteX3" fmla="*/ 571672 w 2497151"/>
                  <a:gd name="connsiteY3" fmla="*/ 552696 h 4749500"/>
                  <a:gd name="connsiteX4" fmla="*/ 2199504 w 2497151"/>
                  <a:gd name="connsiteY4" fmla="*/ 675499 h 4749500"/>
                  <a:gd name="connsiteX5" fmla="*/ 2373746 w 2497151"/>
                  <a:gd name="connsiteY5" fmla="*/ 2287657 h 4749500"/>
                  <a:gd name="connsiteX6" fmla="*/ 1626748 w 2497151"/>
                  <a:gd name="connsiteY6" fmla="*/ 3131719 h 4749500"/>
                  <a:gd name="connsiteX7" fmla="*/ 1483840 w 2497151"/>
                  <a:gd name="connsiteY7" fmla="*/ 3754717 h 4749500"/>
                  <a:gd name="connsiteX8" fmla="*/ 1704618 w 2497151"/>
                  <a:gd name="connsiteY8" fmla="*/ 3882834 h 4749500"/>
                  <a:gd name="connsiteX9" fmla="*/ 1609179 w 2497151"/>
                  <a:gd name="connsiteY9" fmla="*/ 4043602 h 4749500"/>
                  <a:gd name="connsiteX10" fmla="*/ 1724751 w 2497151"/>
                  <a:gd name="connsiteY10" fmla="*/ 4171716 h 4749500"/>
                  <a:gd name="connsiteX11" fmla="*/ 1654400 w 2497151"/>
                  <a:gd name="connsiteY11" fmla="*/ 4267181 h 4749500"/>
                  <a:gd name="connsiteX12" fmla="*/ 1739807 w 2497151"/>
                  <a:gd name="connsiteY12" fmla="*/ 4382734 h 4749500"/>
                  <a:gd name="connsiteX13" fmla="*/ 1656893 w 2497151"/>
                  <a:gd name="connsiteY13" fmla="*/ 4478198 h 4749500"/>
                  <a:gd name="connsiteX14" fmla="*/ 1656893 w 2497151"/>
                  <a:gd name="connsiteY14" fmla="*/ 4598778 h 4749500"/>
                  <a:gd name="connsiteX15" fmla="*/ 1114282 w 2497151"/>
                  <a:gd name="connsiteY15" fmla="*/ 4598778 h 4749500"/>
                  <a:gd name="connsiteX16" fmla="*/ 1114282 w 2497151"/>
                  <a:gd name="connsiteY16" fmla="*/ 4448053 h 4749500"/>
                  <a:gd name="connsiteX17" fmla="*/ 996217 w 2497151"/>
                  <a:gd name="connsiteY17" fmla="*/ 4380224 h 4749500"/>
                  <a:gd name="connsiteX18" fmla="*/ 1084137 w 2497151"/>
                  <a:gd name="connsiteY18" fmla="*/ 4307376 h 4749500"/>
                  <a:gd name="connsiteX19" fmla="*/ 950999 w 2497151"/>
                  <a:gd name="connsiteY19" fmla="*/ 4221963 h 4749500"/>
                  <a:gd name="connsiteX20" fmla="*/ 1066574 w 2497151"/>
                  <a:gd name="connsiteY20" fmla="*/ 4091329 h 4749500"/>
                  <a:gd name="connsiteX21" fmla="*/ 973284 w 2497151"/>
                  <a:gd name="connsiteY21" fmla="*/ 3936968 h 4749500"/>
                  <a:gd name="connsiteX22" fmla="*/ 1206885 w 2497151"/>
                  <a:gd name="connsiteY22" fmla="*/ 3764765 h 4749500"/>
                  <a:gd name="connsiteX0" fmla="*/ 1206885 w 2497151"/>
                  <a:gd name="connsiteY0" fmla="*/ 3764765 h 4749500"/>
                  <a:gd name="connsiteX1" fmla="*/ 1053992 w 2497151"/>
                  <a:gd name="connsiteY1" fmla="*/ 3181961 h 4749500"/>
                  <a:gd name="connsiteX2" fmla="*/ 415264 w 2497151"/>
                  <a:gd name="connsiteY2" fmla="*/ 2378093 h 4749500"/>
                  <a:gd name="connsiteX3" fmla="*/ 571672 w 2497151"/>
                  <a:gd name="connsiteY3" fmla="*/ 552696 h 4749500"/>
                  <a:gd name="connsiteX4" fmla="*/ 2199504 w 2497151"/>
                  <a:gd name="connsiteY4" fmla="*/ 675499 h 4749500"/>
                  <a:gd name="connsiteX5" fmla="*/ 2373746 w 2497151"/>
                  <a:gd name="connsiteY5" fmla="*/ 2287657 h 4749500"/>
                  <a:gd name="connsiteX6" fmla="*/ 1626748 w 2497151"/>
                  <a:gd name="connsiteY6" fmla="*/ 3131719 h 4749500"/>
                  <a:gd name="connsiteX7" fmla="*/ 1483840 w 2497151"/>
                  <a:gd name="connsiteY7" fmla="*/ 3754717 h 4749500"/>
                  <a:gd name="connsiteX8" fmla="*/ 1704618 w 2497151"/>
                  <a:gd name="connsiteY8" fmla="*/ 3882834 h 4749500"/>
                  <a:gd name="connsiteX9" fmla="*/ 1609179 w 2497151"/>
                  <a:gd name="connsiteY9" fmla="*/ 4043602 h 4749500"/>
                  <a:gd name="connsiteX10" fmla="*/ 1724751 w 2497151"/>
                  <a:gd name="connsiteY10" fmla="*/ 4171716 h 4749500"/>
                  <a:gd name="connsiteX11" fmla="*/ 1654400 w 2497151"/>
                  <a:gd name="connsiteY11" fmla="*/ 4267181 h 4749500"/>
                  <a:gd name="connsiteX12" fmla="*/ 1739807 w 2497151"/>
                  <a:gd name="connsiteY12" fmla="*/ 4382734 h 4749500"/>
                  <a:gd name="connsiteX13" fmla="*/ 1656893 w 2497151"/>
                  <a:gd name="connsiteY13" fmla="*/ 4478198 h 4749500"/>
                  <a:gd name="connsiteX14" fmla="*/ 1656893 w 2497151"/>
                  <a:gd name="connsiteY14" fmla="*/ 4598778 h 4749500"/>
                  <a:gd name="connsiteX15" fmla="*/ 1114282 w 2497151"/>
                  <a:gd name="connsiteY15" fmla="*/ 4598778 h 4749500"/>
                  <a:gd name="connsiteX16" fmla="*/ 1114282 w 2497151"/>
                  <a:gd name="connsiteY16" fmla="*/ 4448053 h 4749500"/>
                  <a:gd name="connsiteX17" fmla="*/ 996217 w 2497151"/>
                  <a:gd name="connsiteY17" fmla="*/ 4380224 h 4749500"/>
                  <a:gd name="connsiteX18" fmla="*/ 1084137 w 2497151"/>
                  <a:gd name="connsiteY18" fmla="*/ 4307376 h 4749500"/>
                  <a:gd name="connsiteX19" fmla="*/ 950999 w 2497151"/>
                  <a:gd name="connsiteY19" fmla="*/ 4221963 h 4749500"/>
                  <a:gd name="connsiteX20" fmla="*/ 1066574 w 2497151"/>
                  <a:gd name="connsiteY20" fmla="*/ 4091329 h 4749500"/>
                  <a:gd name="connsiteX21" fmla="*/ 973284 w 2497151"/>
                  <a:gd name="connsiteY21" fmla="*/ 3936968 h 4749500"/>
                  <a:gd name="connsiteX22" fmla="*/ 1206885 w 2497151"/>
                  <a:gd name="connsiteY22" fmla="*/ 3764765 h 4749500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50999 w 2497151"/>
                  <a:gd name="connsiteY19" fmla="*/ 4221963 h 4689207"/>
                  <a:gd name="connsiteX20" fmla="*/ 1066574 w 2497151"/>
                  <a:gd name="connsiteY20" fmla="*/ 4091329 h 4689207"/>
                  <a:gd name="connsiteX21" fmla="*/ 973284 w 2497151"/>
                  <a:gd name="connsiteY21" fmla="*/ 3936968 h 4689207"/>
                  <a:gd name="connsiteX22" fmla="*/ 1206885 w 2497151"/>
                  <a:gd name="connsiteY22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50999 w 2497151"/>
                  <a:gd name="connsiteY19" fmla="*/ 4221963 h 4689207"/>
                  <a:gd name="connsiteX20" fmla="*/ 1066574 w 2497151"/>
                  <a:gd name="connsiteY20" fmla="*/ 4091329 h 4689207"/>
                  <a:gd name="connsiteX21" fmla="*/ 1027547 w 2497151"/>
                  <a:gd name="connsiteY21" fmla="*/ 4073381 h 4689207"/>
                  <a:gd name="connsiteX22" fmla="*/ 973284 w 2497151"/>
                  <a:gd name="connsiteY22" fmla="*/ 3936968 h 4689207"/>
                  <a:gd name="connsiteX23" fmla="*/ 1206885 w 2497151"/>
                  <a:gd name="connsiteY23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88703 w 2497151"/>
                  <a:gd name="connsiteY19" fmla="*/ 4139054 h 4689207"/>
                  <a:gd name="connsiteX20" fmla="*/ 1066574 w 2497151"/>
                  <a:gd name="connsiteY20" fmla="*/ 4091329 h 4689207"/>
                  <a:gd name="connsiteX21" fmla="*/ 1027547 w 2497151"/>
                  <a:gd name="connsiteY21" fmla="*/ 4073381 h 4689207"/>
                  <a:gd name="connsiteX22" fmla="*/ 973284 w 2497151"/>
                  <a:gd name="connsiteY22" fmla="*/ 3936968 h 4689207"/>
                  <a:gd name="connsiteX23" fmla="*/ 1206885 w 2497151"/>
                  <a:gd name="connsiteY23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88703 w 2497151"/>
                  <a:gd name="connsiteY19" fmla="*/ 4139054 h 4689207"/>
                  <a:gd name="connsiteX20" fmla="*/ 1027547 w 2497151"/>
                  <a:gd name="connsiteY20" fmla="*/ 4073381 h 4689207"/>
                  <a:gd name="connsiteX21" fmla="*/ 973284 w 2497151"/>
                  <a:gd name="connsiteY21" fmla="*/ 3936968 h 4689207"/>
                  <a:gd name="connsiteX22" fmla="*/ 1206885 w 2497151"/>
                  <a:gd name="connsiteY22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96261 w 2497151"/>
                  <a:gd name="connsiteY19" fmla="*/ 4244561 h 4689207"/>
                  <a:gd name="connsiteX20" fmla="*/ 1027547 w 2497151"/>
                  <a:gd name="connsiteY20" fmla="*/ 4073381 h 4689207"/>
                  <a:gd name="connsiteX21" fmla="*/ 973284 w 2497151"/>
                  <a:gd name="connsiteY21" fmla="*/ 3936968 h 4689207"/>
                  <a:gd name="connsiteX22" fmla="*/ 1206885 w 2497151"/>
                  <a:gd name="connsiteY22" fmla="*/ 3764765 h 4689207"/>
                  <a:gd name="connsiteX0" fmla="*/ 1206885 w 2497151"/>
                  <a:gd name="connsiteY0" fmla="*/ 3764765 h 4689207"/>
                  <a:gd name="connsiteX1" fmla="*/ 1053992 w 2497151"/>
                  <a:gd name="connsiteY1" fmla="*/ 3181961 h 4689207"/>
                  <a:gd name="connsiteX2" fmla="*/ 415264 w 2497151"/>
                  <a:gd name="connsiteY2" fmla="*/ 2378093 h 4689207"/>
                  <a:gd name="connsiteX3" fmla="*/ 571672 w 2497151"/>
                  <a:gd name="connsiteY3" fmla="*/ 552696 h 4689207"/>
                  <a:gd name="connsiteX4" fmla="*/ 2199504 w 2497151"/>
                  <a:gd name="connsiteY4" fmla="*/ 675499 h 4689207"/>
                  <a:gd name="connsiteX5" fmla="*/ 2373746 w 2497151"/>
                  <a:gd name="connsiteY5" fmla="*/ 2287657 h 4689207"/>
                  <a:gd name="connsiteX6" fmla="*/ 1626748 w 2497151"/>
                  <a:gd name="connsiteY6" fmla="*/ 3131719 h 4689207"/>
                  <a:gd name="connsiteX7" fmla="*/ 1483840 w 2497151"/>
                  <a:gd name="connsiteY7" fmla="*/ 3754717 h 4689207"/>
                  <a:gd name="connsiteX8" fmla="*/ 1704618 w 2497151"/>
                  <a:gd name="connsiteY8" fmla="*/ 3882834 h 4689207"/>
                  <a:gd name="connsiteX9" fmla="*/ 1609179 w 2497151"/>
                  <a:gd name="connsiteY9" fmla="*/ 4043602 h 4689207"/>
                  <a:gd name="connsiteX10" fmla="*/ 1724751 w 2497151"/>
                  <a:gd name="connsiteY10" fmla="*/ 4171716 h 4689207"/>
                  <a:gd name="connsiteX11" fmla="*/ 1654400 w 2497151"/>
                  <a:gd name="connsiteY11" fmla="*/ 4267181 h 4689207"/>
                  <a:gd name="connsiteX12" fmla="*/ 1739807 w 2497151"/>
                  <a:gd name="connsiteY12" fmla="*/ 4382734 h 4689207"/>
                  <a:gd name="connsiteX13" fmla="*/ 1656893 w 2497151"/>
                  <a:gd name="connsiteY13" fmla="*/ 4478198 h 4689207"/>
                  <a:gd name="connsiteX14" fmla="*/ 1656893 w 2497151"/>
                  <a:gd name="connsiteY14" fmla="*/ 4598778 h 4689207"/>
                  <a:gd name="connsiteX15" fmla="*/ 1114282 w 2497151"/>
                  <a:gd name="connsiteY15" fmla="*/ 4598778 h 4689207"/>
                  <a:gd name="connsiteX16" fmla="*/ 1114282 w 2497151"/>
                  <a:gd name="connsiteY16" fmla="*/ 4448053 h 4689207"/>
                  <a:gd name="connsiteX17" fmla="*/ 996217 w 2497151"/>
                  <a:gd name="connsiteY17" fmla="*/ 4380224 h 4689207"/>
                  <a:gd name="connsiteX18" fmla="*/ 1084137 w 2497151"/>
                  <a:gd name="connsiteY18" fmla="*/ 4307376 h 4689207"/>
                  <a:gd name="connsiteX19" fmla="*/ 951066 w 2497151"/>
                  <a:gd name="connsiteY19" fmla="*/ 4199334 h 4689207"/>
                  <a:gd name="connsiteX20" fmla="*/ 1027547 w 2497151"/>
                  <a:gd name="connsiteY20" fmla="*/ 4073381 h 4689207"/>
                  <a:gd name="connsiteX21" fmla="*/ 973284 w 2497151"/>
                  <a:gd name="connsiteY21" fmla="*/ 3936968 h 4689207"/>
                  <a:gd name="connsiteX22" fmla="*/ 1206885 w 2497151"/>
                  <a:gd name="connsiteY22" fmla="*/ 3764765 h 4689207"/>
                  <a:gd name="connsiteX0" fmla="*/ 1206885 w 2549908"/>
                  <a:gd name="connsiteY0" fmla="*/ 3764765 h 4689207"/>
                  <a:gd name="connsiteX1" fmla="*/ 1053992 w 2549908"/>
                  <a:gd name="connsiteY1" fmla="*/ 3181961 h 4689207"/>
                  <a:gd name="connsiteX2" fmla="*/ 415264 w 2549908"/>
                  <a:gd name="connsiteY2" fmla="*/ 2378093 h 4689207"/>
                  <a:gd name="connsiteX3" fmla="*/ 571672 w 2549908"/>
                  <a:gd name="connsiteY3" fmla="*/ 552696 h 4689207"/>
                  <a:gd name="connsiteX4" fmla="*/ 2199504 w 2549908"/>
                  <a:gd name="connsiteY4" fmla="*/ 675499 h 4689207"/>
                  <a:gd name="connsiteX5" fmla="*/ 2373746 w 2549908"/>
                  <a:gd name="connsiteY5" fmla="*/ 2287657 h 4689207"/>
                  <a:gd name="connsiteX6" fmla="*/ 1626748 w 2549908"/>
                  <a:gd name="connsiteY6" fmla="*/ 3131719 h 4689207"/>
                  <a:gd name="connsiteX7" fmla="*/ 1483840 w 2549908"/>
                  <a:gd name="connsiteY7" fmla="*/ 3754717 h 4689207"/>
                  <a:gd name="connsiteX8" fmla="*/ 1704618 w 2549908"/>
                  <a:gd name="connsiteY8" fmla="*/ 3882834 h 4689207"/>
                  <a:gd name="connsiteX9" fmla="*/ 1609179 w 2549908"/>
                  <a:gd name="connsiteY9" fmla="*/ 4043602 h 4689207"/>
                  <a:gd name="connsiteX10" fmla="*/ 1724751 w 2549908"/>
                  <a:gd name="connsiteY10" fmla="*/ 4171716 h 4689207"/>
                  <a:gd name="connsiteX11" fmla="*/ 1654400 w 2549908"/>
                  <a:gd name="connsiteY11" fmla="*/ 4267181 h 4689207"/>
                  <a:gd name="connsiteX12" fmla="*/ 1739807 w 2549908"/>
                  <a:gd name="connsiteY12" fmla="*/ 4382734 h 4689207"/>
                  <a:gd name="connsiteX13" fmla="*/ 1656893 w 2549908"/>
                  <a:gd name="connsiteY13" fmla="*/ 4478198 h 4689207"/>
                  <a:gd name="connsiteX14" fmla="*/ 1656893 w 2549908"/>
                  <a:gd name="connsiteY14" fmla="*/ 4598778 h 4689207"/>
                  <a:gd name="connsiteX15" fmla="*/ 1114282 w 2549908"/>
                  <a:gd name="connsiteY15" fmla="*/ 4598778 h 4689207"/>
                  <a:gd name="connsiteX16" fmla="*/ 1114282 w 2549908"/>
                  <a:gd name="connsiteY16" fmla="*/ 4448053 h 4689207"/>
                  <a:gd name="connsiteX17" fmla="*/ 996217 w 2549908"/>
                  <a:gd name="connsiteY17" fmla="*/ 4380224 h 4689207"/>
                  <a:gd name="connsiteX18" fmla="*/ 1084137 w 2549908"/>
                  <a:gd name="connsiteY18" fmla="*/ 4307376 h 4689207"/>
                  <a:gd name="connsiteX19" fmla="*/ 951066 w 2549908"/>
                  <a:gd name="connsiteY19" fmla="*/ 4199334 h 4689207"/>
                  <a:gd name="connsiteX20" fmla="*/ 1027547 w 2549908"/>
                  <a:gd name="connsiteY20" fmla="*/ 4073381 h 4689207"/>
                  <a:gd name="connsiteX21" fmla="*/ 973284 w 2549908"/>
                  <a:gd name="connsiteY21" fmla="*/ 3936968 h 4689207"/>
                  <a:gd name="connsiteX22" fmla="*/ 1206885 w 2549908"/>
                  <a:gd name="connsiteY22" fmla="*/ 3764765 h 4689207"/>
                  <a:gd name="connsiteX0" fmla="*/ 1206885 w 2625716"/>
                  <a:gd name="connsiteY0" fmla="*/ 3764765 h 4689207"/>
                  <a:gd name="connsiteX1" fmla="*/ 1053992 w 2625716"/>
                  <a:gd name="connsiteY1" fmla="*/ 3181961 h 4689207"/>
                  <a:gd name="connsiteX2" fmla="*/ 415264 w 2625716"/>
                  <a:gd name="connsiteY2" fmla="*/ 2378093 h 4689207"/>
                  <a:gd name="connsiteX3" fmla="*/ 571672 w 2625716"/>
                  <a:gd name="connsiteY3" fmla="*/ 552696 h 4689207"/>
                  <a:gd name="connsiteX4" fmla="*/ 2199504 w 2625716"/>
                  <a:gd name="connsiteY4" fmla="*/ 675499 h 4689207"/>
                  <a:gd name="connsiteX5" fmla="*/ 2373746 w 2625716"/>
                  <a:gd name="connsiteY5" fmla="*/ 2287657 h 4689207"/>
                  <a:gd name="connsiteX6" fmla="*/ 1626748 w 2625716"/>
                  <a:gd name="connsiteY6" fmla="*/ 3131719 h 4689207"/>
                  <a:gd name="connsiteX7" fmla="*/ 1483840 w 2625716"/>
                  <a:gd name="connsiteY7" fmla="*/ 3754717 h 4689207"/>
                  <a:gd name="connsiteX8" fmla="*/ 1704618 w 2625716"/>
                  <a:gd name="connsiteY8" fmla="*/ 3882834 h 4689207"/>
                  <a:gd name="connsiteX9" fmla="*/ 1609179 w 2625716"/>
                  <a:gd name="connsiteY9" fmla="*/ 4043602 h 4689207"/>
                  <a:gd name="connsiteX10" fmla="*/ 1724751 w 2625716"/>
                  <a:gd name="connsiteY10" fmla="*/ 4171716 h 4689207"/>
                  <a:gd name="connsiteX11" fmla="*/ 1654400 w 2625716"/>
                  <a:gd name="connsiteY11" fmla="*/ 4267181 h 4689207"/>
                  <a:gd name="connsiteX12" fmla="*/ 1739807 w 2625716"/>
                  <a:gd name="connsiteY12" fmla="*/ 4382734 h 4689207"/>
                  <a:gd name="connsiteX13" fmla="*/ 1656893 w 2625716"/>
                  <a:gd name="connsiteY13" fmla="*/ 4478198 h 4689207"/>
                  <a:gd name="connsiteX14" fmla="*/ 1656893 w 2625716"/>
                  <a:gd name="connsiteY14" fmla="*/ 4598778 h 4689207"/>
                  <a:gd name="connsiteX15" fmla="*/ 1114282 w 2625716"/>
                  <a:gd name="connsiteY15" fmla="*/ 4598778 h 4689207"/>
                  <a:gd name="connsiteX16" fmla="*/ 1114282 w 2625716"/>
                  <a:gd name="connsiteY16" fmla="*/ 4448053 h 4689207"/>
                  <a:gd name="connsiteX17" fmla="*/ 996217 w 2625716"/>
                  <a:gd name="connsiteY17" fmla="*/ 4380224 h 4689207"/>
                  <a:gd name="connsiteX18" fmla="*/ 1084137 w 2625716"/>
                  <a:gd name="connsiteY18" fmla="*/ 4307376 h 4689207"/>
                  <a:gd name="connsiteX19" fmla="*/ 951066 w 2625716"/>
                  <a:gd name="connsiteY19" fmla="*/ 4199334 h 4689207"/>
                  <a:gd name="connsiteX20" fmla="*/ 1027547 w 2625716"/>
                  <a:gd name="connsiteY20" fmla="*/ 4073381 h 4689207"/>
                  <a:gd name="connsiteX21" fmla="*/ 973284 w 2625716"/>
                  <a:gd name="connsiteY21" fmla="*/ 3936968 h 4689207"/>
                  <a:gd name="connsiteX22" fmla="*/ 1206885 w 2625716"/>
                  <a:gd name="connsiteY22" fmla="*/ 3764765 h 4689207"/>
                  <a:gd name="connsiteX0" fmla="*/ 1206885 w 2625716"/>
                  <a:gd name="connsiteY0" fmla="*/ 3764765 h 4689207"/>
                  <a:gd name="connsiteX1" fmla="*/ 1053992 w 2625716"/>
                  <a:gd name="connsiteY1" fmla="*/ 3181961 h 4689207"/>
                  <a:gd name="connsiteX2" fmla="*/ 415264 w 2625716"/>
                  <a:gd name="connsiteY2" fmla="*/ 2378093 h 4689207"/>
                  <a:gd name="connsiteX3" fmla="*/ 571672 w 2625716"/>
                  <a:gd name="connsiteY3" fmla="*/ 552696 h 4689207"/>
                  <a:gd name="connsiteX4" fmla="*/ 2199504 w 2625716"/>
                  <a:gd name="connsiteY4" fmla="*/ 675499 h 4689207"/>
                  <a:gd name="connsiteX5" fmla="*/ 2373746 w 2625716"/>
                  <a:gd name="connsiteY5" fmla="*/ 2287657 h 4689207"/>
                  <a:gd name="connsiteX6" fmla="*/ 1626748 w 2625716"/>
                  <a:gd name="connsiteY6" fmla="*/ 3131719 h 4689207"/>
                  <a:gd name="connsiteX7" fmla="*/ 1483840 w 2625716"/>
                  <a:gd name="connsiteY7" fmla="*/ 3754717 h 4689207"/>
                  <a:gd name="connsiteX8" fmla="*/ 1704618 w 2625716"/>
                  <a:gd name="connsiteY8" fmla="*/ 3882834 h 4689207"/>
                  <a:gd name="connsiteX9" fmla="*/ 1609179 w 2625716"/>
                  <a:gd name="connsiteY9" fmla="*/ 4043602 h 4689207"/>
                  <a:gd name="connsiteX10" fmla="*/ 1724751 w 2625716"/>
                  <a:gd name="connsiteY10" fmla="*/ 4171716 h 4689207"/>
                  <a:gd name="connsiteX11" fmla="*/ 1654400 w 2625716"/>
                  <a:gd name="connsiteY11" fmla="*/ 4267181 h 4689207"/>
                  <a:gd name="connsiteX12" fmla="*/ 1739807 w 2625716"/>
                  <a:gd name="connsiteY12" fmla="*/ 4382734 h 4689207"/>
                  <a:gd name="connsiteX13" fmla="*/ 1656893 w 2625716"/>
                  <a:gd name="connsiteY13" fmla="*/ 4478198 h 4689207"/>
                  <a:gd name="connsiteX14" fmla="*/ 1656893 w 2625716"/>
                  <a:gd name="connsiteY14" fmla="*/ 4598778 h 4689207"/>
                  <a:gd name="connsiteX15" fmla="*/ 1114282 w 2625716"/>
                  <a:gd name="connsiteY15" fmla="*/ 4598778 h 4689207"/>
                  <a:gd name="connsiteX16" fmla="*/ 1114282 w 2625716"/>
                  <a:gd name="connsiteY16" fmla="*/ 4448053 h 4689207"/>
                  <a:gd name="connsiteX17" fmla="*/ 996217 w 2625716"/>
                  <a:gd name="connsiteY17" fmla="*/ 4380224 h 4689207"/>
                  <a:gd name="connsiteX18" fmla="*/ 1084137 w 2625716"/>
                  <a:gd name="connsiteY18" fmla="*/ 4307376 h 4689207"/>
                  <a:gd name="connsiteX19" fmla="*/ 951066 w 2625716"/>
                  <a:gd name="connsiteY19" fmla="*/ 4199334 h 4689207"/>
                  <a:gd name="connsiteX20" fmla="*/ 1027547 w 2625716"/>
                  <a:gd name="connsiteY20" fmla="*/ 4073381 h 4689207"/>
                  <a:gd name="connsiteX21" fmla="*/ 973284 w 2625716"/>
                  <a:gd name="connsiteY21" fmla="*/ 3936968 h 4689207"/>
                  <a:gd name="connsiteX22" fmla="*/ 1206885 w 2625716"/>
                  <a:gd name="connsiteY22" fmla="*/ 3764765 h 4689207"/>
                  <a:gd name="connsiteX0" fmla="*/ 1206885 w 2625716"/>
                  <a:gd name="connsiteY0" fmla="*/ 3764765 h 4689234"/>
                  <a:gd name="connsiteX1" fmla="*/ 1053992 w 2625716"/>
                  <a:gd name="connsiteY1" fmla="*/ 3181961 h 4689234"/>
                  <a:gd name="connsiteX2" fmla="*/ 415264 w 2625716"/>
                  <a:gd name="connsiteY2" fmla="*/ 2378093 h 4689234"/>
                  <a:gd name="connsiteX3" fmla="*/ 571672 w 2625716"/>
                  <a:gd name="connsiteY3" fmla="*/ 552696 h 4689234"/>
                  <a:gd name="connsiteX4" fmla="*/ 2199504 w 2625716"/>
                  <a:gd name="connsiteY4" fmla="*/ 675499 h 4689234"/>
                  <a:gd name="connsiteX5" fmla="*/ 2373746 w 2625716"/>
                  <a:gd name="connsiteY5" fmla="*/ 2287657 h 4689234"/>
                  <a:gd name="connsiteX6" fmla="*/ 1626748 w 2625716"/>
                  <a:gd name="connsiteY6" fmla="*/ 3131719 h 4689234"/>
                  <a:gd name="connsiteX7" fmla="*/ 1483840 w 2625716"/>
                  <a:gd name="connsiteY7" fmla="*/ 3754717 h 4689234"/>
                  <a:gd name="connsiteX8" fmla="*/ 1704618 w 2625716"/>
                  <a:gd name="connsiteY8" fmla="*/ 3882834 h 4689234"/>
                  <a:gd name="connsiteX9" fmla="*/ 1609179 w 2625716"/>
                  <a:gd name="connsiteY9" fmla="*/ 4043602 h 4689234"/>
                  <a:gd name="connsiteX10" fmla="*/ 1724751 w 2625716"/>
                  <a:gd name="connsiteY10" fmla="*/ 4171716 h 4689234"/>
                  <a:gd name="connsiteX11" fmla="*/ 1654400 w 2625716"/>
                  <a:gd name="connsiteY11" fmla="*/ 4267181 h 4689234"/>
                  <a:gd name="connsiteX12" fmla="*/ 1739807 w 2625716"/>
                  <a:gd name="connsiteY12" fmla="*/ 4382734 h 4689234"/>
                  <a:gd name="connsiteX13" fmla="*/ 1656893 w 2625716"/>
                  <a:gd name="connsiteY13" fmla="*/ 4478198 h 4689234"/>
                  <a:gd name="connsiteX14" fmla="*/ 1656893 w 2625716"/>
                  <a:gd name="connsiteY14" fmla="*/ 4598778 h 4689234"/>
                  <a:gd name="connsiteX15" fmla="*/ 911622 w 2625716"/>
                  <a:gd name="connsiteY15" fmla="*/ 4598807 h 4689234"/>
                  <a:gd name="connsiteX16" fmla="*/ 1114282 w 2625716"/>
                  <a:gd name="connsiteY16" fmla="*/ 4448053 h 4689234"/>
                  <a:gd name="connsiteX17" fmla="*/ 996217 w 2625716"/>
                  <a:gd name="connsiteY17" fmla="*/ 4380224 h 4689234"/>
                  <a:gd name="connsiteX18" fmla="*/ 1084137 w 2625716"/>
                  <a:gd name="connsiteY18" fmla="*/ 4307376 h 4689234"/>
                  <a:gd name="connsiteX19" fmla="*/ 951066 w 2625716"/>
                  <a:gd name="connsiteY19" fmla="*/ 4199334 h 4689234"/>
                  <a:gd name="connsiteX20" fmla="*/ 1027547 w 2625716"/>
                  <a:gd name="connsiteY20" fmla="*/ 4073381 h 4689234"/>
                  <a:gd name="connsiteX21" fmla="*/ 973284 w 2625716"/>
                  <a:gd name="connsiteY21" fmla="*/ 3936968 h 4689234"/>
                  <a:gd name="connsiteX22" fmla="*/ 1206885 w 2625716"/>
                  <a:gd name="connsiteY22" fmla="*/ 3764765 h 4689234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24751 w 2625716"/>
                  <a:gd name="connsiteY10" fmla="*/ 4171716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11622 w 2625716"/>
                  <a:gd name="connsiteY15" fmla="*/ 4598807 h 4739835"/>
                  <a:gd name="connsiteX16" fmla="*/ 1114282 w 2625716"/>
                  <a:gd name="connsiteY16" fmla="*/ 4448053 h 4739835"/>
                  <a:gd name="connsiteX17" fmla="*/ 996217 w 2625716"/>
                  <a:gd name="connsiteY17" fmla="*/ 4380224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99334 h 4739835"/>
                  <a:gd name="connsiteX20" fmla="*/ 1027547 w 2625716"/>
                  <a:gd name="connsiteY20" fmla="*/ 4073381 h 4739835"/>
                  <a:gd name="connsiteX21" fmla="*/ 973284 w 2625716"/>
                  <a:gd name="connsiteY21" fmla="*/ 3936968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24751 w 2625716"/>
                  <a:gd name="connsiteY10" fmla="*/ 4171716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598808 h 4739833"/>
                  <a:gd name="connsiteX16" fmla="*/ 1114282 w 2625716"/>
                  <a:gd name="connsiteY16" fmla="*/ 4448053 h 4739833"/>
                  <a:gd name="connsiteX17" fmla="*/ 996217 w 2625716"/>
                  <a:gd name="connsiteY17" fmla="*/ 4380224 h 4739833"/>
                  <a:gd name="connsiteX18" fmla="*/ 1084137 w 2625716"/>
                  <a:gd name="connsiteY18" fmla="*/ 4307376 h 4739833"/>
                  <a:gd name="connsiteX19" fmla="*/ 951066 w 2625716"/>
                  <a:gd name="connsiteY19" fmla="*/ 4199334 h 4739833"/>
                  <a:gd name="connsiteX20" fmla="*/ 1027547 w 2625716"/>
                  <a:gd name="connsiteY20" fmla="*/ 4073381 h 4739833"/>
                  <a:gd name="connsiteX21" fmla="*/ 973284 w 2625716"/>
                  <a:gd name="connsiteY21" fmla="*/ 3936968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24751 w 2625716"/>
                  <a:gd name="connsiteY10" fmla="*/ 4171716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598808 h 4739835"/>
                  <a:gd name="connsiteX16" fmla="*/ 1114282 w 2625716"/>
                  <a:gd name="connsiteY16" fmla="*/ 4448053 h 4739835"/>
                  <a:gd name="connsiteX17" fmla="*/ 996217 w 2625716"/>
                  <a:gd name="connsiteY17" fmla="*/ 4380224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99334 h 4739835"/>
                  <a:gd name="connsiteX20" fmla="*/ 1027547 w 2625716"/>
                  <a:gd name="connsiteY20" fmla="*/ 4073381 h 4739835"/>
                  <a:gd name="connsiteX21" fmla="*/ 995051 w 2625716"/>
                  <a:gd name="connsiteY21" fmla="*/ 3897050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24751 w 2625716"/>
                  <a:gd name="connsiteY10" fmla="*/ 4171716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598808 h 4739833"/>
                  <a:gd name="connsiteX16" fmla="*/ 1114282 w 2625716"/>
                  <a:gd name="connsiteY16" fmla="*/ 4448053 h 4739833"/>
                  <a:gd name="connsiteX17" fmla="*/ 949050 w 2625716"/>
                  <a:gd name="connsiteY17" fmla="*/ 4380225 h 4739833"/>
                  <a:gd name="connsiteX18" fmla="*/ 1084137 w 2625716"/>
                  <a:gd name="connsiteY18" fmla="*/ 4307376 h 4739833"/>
                  <a:gd name="connsiteX19" fmla="*/ 951066 w 2625716"/>
                  <a:gd name="connsiteY19" fmla="*/ 4199334 h 4739833"/>
                  <a:gd name="connsiteX20" fmla="*/ 1027547 w 2625716"/>
                  <a:gd name="connsiteY20" fmla="*/ 4073381 h 4739833"/>
                  <a:gd name="connsiteX21" fmla="*/ 995051 w 2625716"/>
                  <a:gd name="connsiteY21" fmla="*/ 3897050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24751 w 2625716"/>
                  <a:gd name="connsiteY10" fmla="*/ 4171716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598808 h 4739835"/>
                  <a:gd name="connsiteX16" fmla="*/ 1114282 w 2625716"/>
                  <a:gd name="connsiteY16" fmla="*/ 4448053 h 4739835"/>
                  <a:gd name="connsiteX17" fmla="*/ 949050 w 2625716"/>
                  <a:gd name="connsiteY17" fmla="*/ 4380225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99334 h 4739835"/>
                  <a:gd name="connsiteX20" fmla="*/ 1052945 w 2625716"/>
                  <a:gd name="connsiteY20" fmla="*/ 4040725 h 4739835"/>
                  <a:gd name="connsiteX21" fmla="*/ 995051 w 2625716"/>
                  <a:gd name="connsiteY21" fmla="*/ 3897050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24751 w 2625716"/>
                  <a:gd name="connsiteY10" fmla="*/ 4171716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598808 h 4739833"/>
                  <a:gd name="connsiteX16" fmla="*/ 1114282 w 2625716"/>
                  <a:gd name="connsiteY16" fmla="*/ 4448053 h 4739833"/>
                  <a:gd name="connsiteX17" fmla="*/ 949050 w 2625716"/>
                  <a:gd name="connsiteY17" fmla="*/ 4380225 h 4739833"/>
                  <a:gd name="connsiteX18" fmla="*/ 1084137 w 2625716"/>
                  <a:gd name="connsiteY18" fmla="*/ 4307376 h 4739833"/>
                  <a:gd name="connsiteX19" fmla="*/ 951066 w 2625716"/>
                  <a:gd name="connsiteY19" fmla="*/ 4166681 h 4739833"/>
                  <a:gd name="connsiteX20" fmla="*/ 1052945 w 2625716"/>
                  <a:gd name="connsiteY20" fmla="*/ 4040725 h 4739833"/>
                  <a:gd name="connsiteX21" fmla="*/ 995051 w 2625716"/>
                  <a:gd name="connsiteY21" fmla="*/ 3897050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598808 h 4739835"/>
                  <a:gd name="connsiteX16" fmla="*/ 1114282 w 2625716"/>
                  <a:gd name="connsiteY16" fmla="*/ 4448053 h 4739835"/>
                  <a:gd name="connsiteX17" fmla="*/ 949050 w 2625716"/>
                  <a:gd name="connsiteY17" fmla="*/ 4380225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66681 h 4739835"/>
                  <a:gd name="connsiteX20" fmla="*/ 1052945 w 2625716"/>
                  <a:gd name="connsiteY20" fmla="*/ 4040725 h 4739835"/>
                  <a:gd name="connsiteX21" fmla="*/ 995051 w 2625716"/>
                  <a:gd name="connsiteY21" fmla="*/ 3897050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114282 w 2625716"/>
                  <a:gd name="connsiteY16" fmla="*/ 4448053 h 4739833"/>
                  <a:gd name="connsiteX17" fmla="*/ 949050 w 2625716"/>
                  <a:gd name="connsiteY17" fmla="*/ 4380225 h 4739833"/>
                  <a:gd name="connsiteX18" fmla="*/ 1084137 w 2625716"/>
                  <a:gd name="connsiteY18" fmla="*/ 4307376 h 4739833"/>
                  <a:gd name="connsiteX19" fmla="*/ 951066 w 2625716"/>
                  <a:gd name="connsiteY19" fmla="*/ 4166681 h 4739833"/>
                  <a:gd name="connsiteX20" fmla="*/ 1052945 w 2625716"/>
                  <a:gd name="connsiteY20" fmla="*/ 4040725 h 4739833"/>
                  <a:gd name="connsiteX21" fmla="*/ 995051 w 2625716"/>
                  <a:gd name="connsiteY21" fmla="*/ 3897050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635090 h 4739835"/>
                  <a:gd name="connsiteX16" fmla="*/ 1041714 w 2625716"/>
                  <a:gd name="connsiteY16" fmla="*/ 4502465 h 4739835"/>
                  <a:gd name="connsiteX17" fmla="*/ 949050 w 2625716"/>
                  <a:gd name="connsiteY17" fmla="*/ 4380225 h 4739835"/>
                  <a:gd name="connsiteX18" fmla="*/ 1084137 w 2625716"/>
                  <a:gd name="connsiteY18" fmla="*/ 4307376 h 4739835"/>
                  <a:gd name="connsiteX19" fmla="*/ 951066 w 2625716"/>
                  <a:gd name="connsiteY19" fmla="*/ 4166681 h 4739835"/>
                  <a:gd name="connsiteX20" fmla="*/ 1052945 w 2625716"/>
                  <a:gd name="connsiteY20" fmla="*/ 4040725 h 4739835"/>
                  <a:gd name="connsiteX21" fmla="*/ 995051 w 2625716"/>
                  <a:gd name="connsiteY21" fmla="*/ 3897050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041714 w 2625716"/>
                  <a:gd name="connsiteY16" fmla="*/ 4502465 h 4739833"/>
                  <a:gd name="connsiteX17" fmla="*/ 949050 w 2625716"/>
                  <a:gd name="connsiteY17" fmla="*/ 4380225 h 4739833"/>
                  <a:gd name="connsiteX18" fmla="*/ 1055109 w 2625716"/>
                  <a:gd name="connsiteY18" fmla="*/ 4260198 h 4739833"/>
                  <a:gd name="connsiteX19" fmla="*/ 951066 w 2625716"/>
                  <a:gd name="connsiteY19" fmla="*/ 4166681 h 4739833"/>
                  <a:gd name="connsiteX20" fmla="*/ 1052945 w 2625716"/>
                  <a:gd name="connsiteY20" fmla="*/ 4040725 h 4739833"/>
                  <a:gd name="connsiteX21" fmla="*/ 995051 w 2625716"/>
                  <a:gd name="connsiteY21" fmla="*/ 3897050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635090 h 4739835"/>
                  <a:gd name="connsiteX16" fmla="*/ 1041714 w 2625716"/>
                  <a:gd name="connsiteY16" fmla="*/ 4502465 h 4739835"/>
                  <a:gd name="connsiteX17" fmla="*/ 949050 w 2625716"/>
                  <a:gd name="connsiteY17" fmla="*/ 4380225 h 4739835"/>
                  <a:gd name="connsiteX18" fmla="*/ 1055109 w 2625716"/>
                  <a:gd name="connsiteY18" fmla="*/ 4260198 h 4739835"/>
                  <a:gd name="connsiteX19" fmla="*/ 951066 w 2625716"/>
                  <a:gd name="connsiteY19" fmla="*/ 4166681 h 4739835"/>
                  <a:gd name="connsiteX20" fmla="*/ 1052945 w 2625716"/>
                  <a:gd name="connsiteY20" fmla="*/ 4040725 h 4739835"/>
                  <a:gd name="connsiteX21" fmla="*/ 958766 w 2625716"/>
                  <a:gd name="connsiteY21" fmla="*/ 3882529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04618 w 2625716"/>
                  <a:gd name="connsiteY8" fmla="*/ 3882834 h 4739833"/>
                  <a:gd name="connsiteX9" fmla="*/ 1609179 w 2625716"/>
                  <a:gd name="connsiteY9" fmla="*/ 4043602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041714 w 2625716"/>
                  <a:gd name="connsiteY16" fmla="*/ 4502465 h 4739833"/>
                  <a:gd name="connsiteX17" fmla="*/ 949050 w 2625716"/>
                  <a:gd name="connsiteY17" fmla="*/ 4380225 h 4739833"/>
                  <a:gd name="connsiteX18" fmla="*/ 1055109 w 2625716"/>
                  <a:gd name="connsiteY18" fmla="*/ 4260198 h 4739833"/>
                  <a:gd name="connsiteX19" fmla="*/ 951066 w 2625716"/>
                  <a:gd name="connsiteY19" fmla="*/ 4166681 h 4739833"/>
                  <a:gd name="connsiteX20" fmla="*/ 1060199 w 2625716"/>
                  <a:gd name="connsiteY20" fmla="*/ 4018948 h 4739833"/>
                  <a:gd name="connsiteX21" fmla="*/ 958766 w 2625716"/>
                  <a:gd name="connsiteY21" fmla="*/ 3882529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04618 w 2625716"/>
                  <a:gd name="connsiteY8" fmla="*/ 3882834 h 4739835"/>
                  <a:gd name="connsiteX9" fmla="*/ 1609179 w 2625716"/>
                  <a:gd name="connsiteY9" fmla="*/ 4043602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635090 h 4739835"/>
                  <a:gd name="connsiteX16" fmla="*/ 1041714 w 2625716"/>
                  <a:gd name="connsiteY16" fmla="*/ 4502465 h 4739835"/>
                  <a:gd name="connsiteX17" fmla="*/ 949050 w 2625716"/>
                  <a:gd name="connsiteY17" fmla="*/ 4380225 h 4739835"/>
                  <a:gd name="connsiteX18" fmla="*/ 1055109 w 2625716"/>
                  <a:gd name="connsiteY18" fmla="*/ 4260198 h 4739835"/>
                  <a:gd name="connsiteX19" fmla="*/ 943807 w 2625716"/>
                  <a:gd name="connsiteY19" fmla="*/ 4137647 h 4739835"/>
                  <a:gd name="connsiteX20" fmla="*/ 1060199 w 2625716"/>
                  <a:gd name="connsiteY20" fmla="*/ 4018948 h 4739835"/>
                  <a:gd name="connsiteX21" fmla="*/ 958766 w 2625716"/>
                  <a:gd name="connsiteY21" fmla="*/ 3882529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22751 w 2625716"/>
                  <a:gd name="connsiteY8" fmla="*/ 3871941 h 4739833"/>
                  <a:gd name="connsiteX9" fmla="*/ 1609179 w 2625716"/>
                  <a:gd name="connsiteY9" fmla="*/ 4043602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93 w 2625716"/>
                  <a:gd name="connsiteY13" fmla="*/ 4478198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041714 w 2625716"/>
                  <a:gd name="connsiteY16" fmla="*/ 4502465 h 4739833"/>
                  <a:gd name="connsiteX17" fmla="*/ 949050 w 2625716"/>
                  <a:gd name="connsiteY17" fmla="*/ 4380225 h 4739833"/>
                  <a:gd name="connsiteX18" fmla="*/ 1055109 w 2625716"/>
                  <a:gd name="connsiteY18" fmla="*/ 4260198 h 4739833"/>
                  <a:gd name="connsiteX19" fmla="*/ 943807 w 2625716"/>
                  <a:gd name="connsiteY19" fmla="*/ 4137647 h 4739833"/>
                  <a:gd name="connsiteX20" fmla="*/ 1060199 w 2625716"/>
                  <a:gd name="connsiteY20" fmla="*/ 4018948 h 4739833"/>
                  <a:gd name="connsiteX21" fmla="*/ 958766 w 2625716"/>
                  <a:gd name="connsiteY21" fmla="*/ 3882529 h 4739833"/>
                  <a:gd name="connsiteX22" fmla="*/ 1206885 w 2625716"/>
                  <a:gd name="connsiteY22" fmla="*/ 3764765 h 4739833"/>
                  <a:gd name="connsiteX0" fmla="*/ 1206885 w 2625716"/>
                  <a:gd name="connsiteY0" fmla="*/ 3764765 h 4739835"/>
                  <a:gd name="connsiteX1" fmla="*/ 1053992 w 2625716"/>
                  <a:gd name="connsiteY1" fmla="*/ 3181961 h 4739835"/>
                  <a:gd name="connsiteX2" fmla="*/ 415264 w 2625716"/>
                  <a:gd name="connsiteY2" fmla="*/ 2378093 h 4739835"/>
                  <a:gd name="connsiteX3" fmla="*/ 571672 w 2625716"/>
                  <a:gd name="connsiteY3" fmla="*/ 552696 h 4739835"/>
                  <a:gd name="connsiteX4" fmla="*/ 2199504 w 2625716"/>
                  <a:gd name="connsiteY4" fmla="*/ 675499 h 4739835"/>
                  <a:gd name="connsiteX5" fmla="*/ 2373746 w 2625716"/>
                  <a:gd name="connsiteY5" fmla="*/ 2287657 h 4739835"/>
                  <a:gd name="connsiteX6" fmla="*/ 1626748 w 2625716"/>
                  <a:gd name="connsiteY6" fmla="*/ 3131719 h 4739835"/>
                  <a:gd name="connsiteX7" fmla="*/ 1483840 w 2625716"/>
                  <a:gd name="connsiteY7" fmla="*/ 3754717 h 4739835"/>
                  <a:gd name="connsiteX8" fmla="*/ 1722751 w 2625716"/>
                  <a:gd name="connsiteY8" fmla="*/ 3871941 h 4739835"/>
                  <a:gd name="connsiteX9" fmla="*/ 1627314 w 2625716"/>
                  <a:gd name="connsiteY9" fmla="*/ 4007311 h 4739835"/>
                  <a:gd name="connsiteX10" fmla="*/ 1742885 w 2625716"/>
                  <a:gd name="connsiteY10" fmla="*/ 4135424 h 4739835"/>
                  <a:gd name="connsiteX11" fmla="*/ 1654400 w 2625716"/>
                  <a:gd name="connsiteY11" fmla="*/ 4267181 h 4739835"/>
                  <a:gd name="connsiteX12" fmla="*/ 1739807 w 2625716"/>
                  <a:gd name="connsiteY12" fmla="*/ 4382734 h 4739835"/>
                  <a:gd name="connsiteX13" fmla="*/ 1656893 w 2625716"/>
                  <a:gd name="connsiteY13" fmla="*/ 4478198 h 4739835"/>
                  <a:gd name="connsiteX14" fmla="*/ 1732848 w 2625716"/>
                  <a:gd name="connsiteY14" fmla="*/ 4649414 h 4739835"/>
                  <a:gd name="connsiteX15" fmla="*/ 962419 w 2625716"/>
                  <a:gd name="connsiteY15" fmla="*/ 4635090 h 4739835"/>
                  <a:gd name="connsiteX16" fmla="*/ 1041714 w 2625716"/>
                  <a:gd name="connsiteY16" fmla="*/ 4502465 h 4739835"/>
                  <a:gd name="connsiteX17" fmla="*/ 949050 w 2625716"/>
                  <a:gd name="connsiteY17" fmla="*/ 4380225 h 4739835"/>
                  <a:gd name="connsiteX18" fmla="*/ 1055109 w 2625716"/>
                  <a:gd name="connsiteY18" fmla="*/ 4260198 h 4739835"/>
                  <a:gd name="connsiteX19" fmla="*/ 943807 w 2625716"/>
                  <a:gd name="connsiteY19" fmla="*/ 4137647 h 4739835"/>
                  <a:gd name="connsiteX20" fmla="*/ 1060199 w 2625716"/>
                  <a:gd name="connsiteY20" fmla="*/ 4018948 h 4739835"/>
                  <a:gd name="connsiteX21" fmla="*/ 958766 w 2625716"/>
                  <a:gd name="connsiteY21" fmla="*/ 3882529 h 4739835"/>
                  <a:gd name="connsiteX22" fmla="*/ 1206885 w 2625716"/>
                  <a:gd name="connsiteY22" fmla="*/ 3764765 h 4739835"/>
                  <a:gd name="connsiteX0" fmla="*/ 1206885 w 2625716"/>
                  <a:gd name="connsiteY0" fmla="*/ 3764765 h 4739833"/>
                  <a:gd name="connsiteX1" fmla="*/ 1053992 w 2625716"/>
                  <a:gd name="connsiteY1" fmla="*/ 3181961 h 4739833"/>
                  <a:gd name="connsiteX2" fmla="*/ 415264 w 2625716"/>
                  <a:gd name="connsiteY2" fmla="*/ 2378093 h 4739833"/>
                  <a:gd name="connsiteX3" fmla="*/ 571672 w 2625716"/>
                  <a:gd name="connsiteY3" fmla="*/ 552696 h 4739833"/>
                  <a:gd name="connsiteX4" fmla="*/ 2199504 w 2625716"/>
                  <a:gd name="connsiteY4" fmla="*/ 675499 h 4739833"/>
                  <a:gd name="connsiteX5" fmla="*/ 2373746 w 2625716"/>
                  <a:gd name="connsiteY5" fmla="*/ 2287657 h 4739833"/>
                  <a:gd name="connsiteX6" fmla="*/ 1626748 w 2625716"/>
                  <a:gd name="connsiteY6" fmla="*/ 3131719 h 4739833"/>
                  <a:gd name="connsiteX7" fmla="*/ 1483840 w 2625716"/>
                  <a:gd name="connsiteY7" fmla="*/ 3754717 h 4739833"/>
                  <a:gd name="connsiteX8" fmla="*/ 1722751 w 2625716"/>
                  <a:gd name="connsiteY8" fmla="*/ 3871941 h 4739833"/>
                  <a:gd name="connsiteX9" fmla="*/ 1627314 w 2625716"/>
                  <a:gd name="connsiteY9" fmla="*/ 4007311 h 4739833"/>
                  <a:gd name="connsiteX10" fmla="*/ 1742885 w 2625716"/>
                  <a:gd name="connsiteY10" fmla="*/ 4135424 h 4739833"/>
                  <a:gd name="connsiteX11" fmla="*/ 1654400 w 2625716"/>
                  <a:gd name="connsiteY11" fmla="*/ 4267181 h 4739833"/>
                  <a:gd name="connsiteX12" fmla="*/ 1739807 w 2625716"/>
                  <a:gd name="connsiteY12" fmla="*/ 4382734 h 4739833"/>
                  <a:gd name="connsiteX13" fmla="*/ 1656886 w 2625716"/>
                  <a:gd name="connsiteY13" fmla="*/ 4503584 h 4739833"/>
                  <a:gd name="connsiteX14" fmla="*/ 1732848 w 2625716"/>
                  <a:gd name="connsiteY14" fmla="*/ 4649414 h 4739833"/>
                  <a:gd name="connsiteX15" fmla="*/ 962419 w 2625716"/>
                  <a:gd name="connsiteY15" fmla="*/ 4635090 h 4739833"/>
                  <a:gd name="connsiteX16" fmla="*/ 1041714 w 2625716"/>
                  <a:gd name="connsiteY16" fmla="*/ 4502465 h 4739833"/>
                  <a:gd name="connsiteX17" fmla="*/ 949050 w 2625716"/>
                  <a:gd name="connsiteY17" fmla="*/ 4380225 h 4739833"/>
                  <a:gd name="connsiteX18" fmla="*/ 1055109 w 2625716"/>
                  <a:gd name="connsiteY18" fmla="*/ 4260198 h 4739833"/>
                  <a:gd name="connsiteX19" fmla="*/ 943807 w 2625716"/>
                  <a:gd name="connsiteY19" fmla="*/ 4137647 h 4739833"/>
                  <a:gd name="connsiteX20" fmla="*/ 1060199 w 2625716"/>
                  <a:gd name="connsiteY20" fmla="*/ 4018948 h 4739833"/>
                  <a:gd name="connsiteX21" fmla="*/ 958766 w 2625716"/>
                  <a:gd name="connsiteY21" fmla="*/ 3882529 h 4739833"/>
                  <a:gd name="connsiteX22" fmla="*/ 1206885 w 2625716"/>
                  <a:gd name="connsiteY22" fmla="*/ 3764765 h 4739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625716" h="4739833">
                    <a:moveTo>
                      <a:pt x="1206885" y="3764765"/>
                    </a:moveTo>
                    <a:cubicBezTo>
                      <a:pt x="1203535" y="3570497"/>
                      <a:pt x="1185929" y="3413073"/>
                      <a:pt x="1053992" y="3181961"/>
                    </a:cubicBezTo>
                    <a:cubicBezTo>
                      <a:pt x="922055" y="2950849"/>
                      <a:pt x="749346" y="2893517"/>
                      <a:pt x="415264" y="2378093"/>
                    </a:cubicBezTo>
                    <a:cubicBezTo>
                      <a:pt x="81182" y="1862669"/>
                      <a:pt x="0" y="1105392"/>
                      <a:pt x="571672" y="552696"/>
                    </a:cubicBezTo>
                    <a:cubicBezTo>
                      <a:pt x="1143344" y="0"/>
                      <a:pt x="1902457" y="314572"/>
                      <a:pt x="2199504" y="675499"/>
                    </a:cubicBezTo>
                    <a:cubicBezTo>
                      <a:pt x="2496551" y="1036426"/>
                      <a:pt x="2625716" y="1863875"/>
                      <a:pt x="2373746" y="2287657"/>
                    </a:cubicBezTo>
                    <a:cubicBezTo>
                      <a:pt x="2121776" y="2711439"/>
                      <a:pt x="1775066" y="2887209"/>
                      <a:pt x="1626748" y="3131719"/>
                    </a:cubicBezTo>
                    <a:cubicBezTo>
                      <a:pt x="1478430" y="3376229"/>
                      <a:pt x="1483840" y="3547051"/>
                      <a:pt x="1483840" y="3754717"/>
                    </a:cubicBezTo>
                    <a:lnTo>
                      <a:pt x="1722751" y="3871941"/>
                    </a:lnTo>
                    <a:lnTo>
                      <a:pt x="1627314" y="4007311"/>
                    </a:lnTo>
                    <a:lnTo>
                      <a:pt x="1742885" y="4135424"/>
                    </a:lnTo>
                    <a:lnTo>
                      <a:pt x="1654400" y="4267181"/>
                    </a:lnTo>
                    <a:lnTo>
                      <a:pt x="1739807" y="4382734"/>
                    </a:lnTo>
                    <a:lnTo>
                      <a:pt x="1656886" y="4503584"/>
                    </a:lnTo>
                    <a:lnTo>
                      <a:pt x="1732848" y="4649414"/>
                    </a:lnTo>
                    <a:cubicBezTo>
                      <a:pt x="1604772" y="4739834"/>
                      <a:pt x="1135771" y="4725519"/>
                      <a:pt x="962419" y="4635090"/>
                    </a:cubicBezTo>
                    <a:lnTo>
                      <a:pt x="1041714" y="4502465"/>
                    </a:lnTo>
                    <a:lnTo>
                      <a:pt x="949050" y="4380225"/>
                    </a:lnTo>
                    <a:lnTo>
                      <a:pt x="1055109" y="4260198"/>
                    </a:lnTo>
                    <a:lnTo>
                      <a:pt x="943807" y="4137647"/>
                    </a:lnTo>
                    <a:lnTo>
                      <a:pt x="1060199" y="4018948"/>
                    </a:lnTo>
                    <a:lnTo>
                      <a:pt x="958766" y="3882529"/>
                    </a:lnTo>
                    <a:lnTo>
                      <a:pt x="1206885" y="3764765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3" name="Freeform 62"/>
              <p:cNvSpPr/>
              <p:nvPr/>
            </p:nvSpPr>
            <p:spPr bwMode="gray">
              <a:xfrm>
                <a:off x="3634320" y="3707248"/>
                <a:ext cx="143138" cy="22010"/>
              </a:xfrm>
              <a:custGeom>
                <a:avLst/>
                <a:gdLst>
                  <a:gd name="connsiteX0" fmla="*/ 0 w 219075"/>
                  <a:gd name="connsiteY0" fmla="*/ 7144 h 41672"/>
                  <a:gd name="connsiteX1" fmla="*/ 102394 w 219075"/>
                  <a:gd name="connsiteY1" fmla="*/ 40481 h 41672"/>
                  <a:gd name="connsiteX2" fmla="*/ 219075 w 219075"/>
                  <a:gd name="connsiteY2" fmla="*/ 0 h 4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9075" h="41672">
                    <a:moveTo>
                      <a:pt x="0" y="7144"/>
                    </a:moveTo>
                    <a:cubicBezTo>
                      <a:pt x="32941" y="24408"/>
                      <a:pt x="65882" y="41672"/>
                      <a:pt x="102394" y="40481"/>
                    </a:cubicBezTo>
                    <a:cubicBezTo>
                      <a:pt x="138906" y="39290"/>
                      <a:pt x="178990" y="19645"/>
                      <a:pt x="219075" y="0"/>
                    </a:cubicBezTo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" name="Freeform 63"/>
              <p:cNvSpPr/>
              <p:nvPr/>
            </p:nvSpPr>
            <p:spPr bwMode="gray">
              <a:xfrm>
                <a:off x="3649655" y="3781833"/>
                <a:ext cx="133694" cy="22010"/>
              </a:xfrm>
              <a:custGeom>
                <a:avLst/>
                <a:gdLst>
                  <a:gd name="connsiteX0" fmla="*/ 0 w 219075"/>
                  <a:gd name="connsiteY0" fmla="*/ 7144 h 41672"/>
                  <a:gd name="connsiteX1" fmla="*/ 102394 w 219075"/>
                  <a:gd name="connsiteY1" fmla="*/ 40481 h 41672"/>
                  <a:gd name="connsiteX2" fmla="*/ 219075 w 219075"/>
                  <a:gd name="connsiteY2" fmla="*/ 0 h 4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9075" h="41672">
                    <a:moveTo>
                      <a:pt x="0" y="7144"/>
                    </a:moveTo>
                    <a:cubicBezTo>
                      <a:pt x="32941" y="24408"/>
                      <a:pt x="65882" y="41672"/>
                      <a:pt x="102394" y="40481"/>
                    </a:cubicBezTo>
                    <a:cubicBezTo>
                      <a:pt x="138906" y="39290"/>
                      <a:pt x="178990" y="19645"/>
                      <a:pt x="219075" y="0"/>
                    </a:cubicBezTo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5" name="Freeform 64"/>
              <p:cNvSpPr/>
              <p:nvPr/>
            </p:nvSpPr>
            <p:spPr bwMode="gray">
              <a:xfrm>
                <a:off x="3650266" y="3838125"/>
                <a:ext cx="141107" cy="22010"/>
              </a:xfrm>
              <a:custGeom>
                <a:avLst/>
                <a:gdLst>
                  <a:gd name="connsiteX0" fmla="*/ 0 w 219075"/>
                  <a:gd name="connsiteY0" fmla="*/ 7144 h 41672"/>
                  <a:gd name="connsiteX1" fmla="*/ 102394 w 219075"/>
                  <a:gd name="connsiteY1" fmla="*/ 40481 h 41672"/>
                  <a:gd name="connsiteX2" fmla="*/ 219075 w 219075"/>
                  <a:gd name="connsiteY2" fmla="*/ 0 h 4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9075" h="41672">
                    <a:moveTo>
                      <a:pt x="0" y="7144"/>
                    </a:moveTo>
                    <a:cubicBezTo>
                      <a:pt x="32941" y="24408"/>
                      <a:pt x="65882" y="41672"/>
                      <a:pt x="102394" y="40481"/>
                    </a:cubicBezTo>
                    <a:cubicBezTo>
                      <a:pt x="138906" y="39290"/>
                      <a:pt x="178990" y="19645"/>
                      <a:pt x="219075" y="0"/>
                    </a:cubicBezTo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6" name="Freeform 65"/>
              <p:cNvSpPr/>
              <p:nvPr/>
            </p:nvSpPr>
            <p:spPr bwMode="gray">
              <a:xfrm>
                <a:off x="3508887" y="2782295"/>
                <a:ext cx="403220" cy="841776"/>
              </a:xfrm>
              <a:custGeom>
                <a:avLst/>
                <a:gdLst>
                  <a:gd name="connsiteX0" fmla="*/ 248444 w 492522"/>
                  <a:gd name="connsiteY0" fmla="*/ 880269 h 881460"/>
                  <a:gd name="connsiteX1" fmla="*/ 207963 w 492522"/>
                  <a:gd name="connsiteY1" fmla="*/ 601663 h 881460"/>
                  <a:gd name="connsiteX2" fmla="*/ 15081 w 492522"/>
                  <a:gd name="connsiteY2" fmla="*/ 273050 h 881460"/>
                  <a:gd name="connsiteX3" fmla="*/ 117475 w 492522"/>
                  <a:gd name="connsiteY3" fmla="*/ 53975 h 881460"/>
                  <a:gd name="connsiteX4" fmla="*/ 319881 w 492522"/>
                  <a:gd name="connsiteY4" fmla="*/ 161131 h 881460"/>
                  <a:gd name="connsiteX5" fmla="*/ 203200 w 492522"/>
                  <a:gd name="connsiteY5" fmla="*/ 306388 h 881460"/>
                  <a:gd name="connsiteX6" fmla="*/ 184150 w 492522"/>
                  <a:gd name="connsiteY6" fmla="*/ 120650 h 881460"/>
                  <a:gd name="connsiteX7" fmla="*/ 377031 w 492522"/>
                  <a:gd name="connsiteY7" fmla="*/ 23019 h 881460"/>
                  <a:gd name="connsiteX8" fmla="*/ 474663 w 492522"/>
                  <a:gd name="connsiteY8" fmla="*/ 258763 h 881460"/>
                  <a:gd name="connsiteX9" fmla="*/ 269875 w 492522"/>
                  <a:gd name="connsiteY9" fmla="*/ 608806 h 881460"/>
                  <a:gd name="connsiteX10" fmla="*/ 248444 w 492522"/>
                  <a:gd name="connsiteY10" fmla="*/ 880269 h 881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92522" h="881460">
                    <a:moveTo>
                      <a:pt x="248444" y="880269"/>
                    </a:moveTo>
                    <a:cubicBezTo>
                      <a:pt x="238125" y="879079"/>
                      <a:pt x="246857" y="702866"/>
                      <a:pt x="207963" y="601663"/>
                    </a:cubicBezTo>
                    <a:cubicBezTo>
                      <a:pt x="169069" y="500460"/>
                      <a:pt x="30162" y="364331"/>
                      <a:pt x="15081" y="273050"/>
                    </a:cubicBezTo>
                    <a:cubicBezTo>
                      <a:pt x="0" y="181769"/>
                      <a:pt x="66675" y="72628"/>
                      <a:pt x="117475" y="53975"/>
                    </a:cubicBezTo>
                    <a:cubicBezTo>
                      <a:pt x="168275" y="35322"/>
                      <a:pt x="305594" y="119062"/>
                      <a:pt x="319881" y="161131"/>
                    </a:cubicBezTo>
                    <a:cubicBezTo>
                      <a:pt x="334168" y="203200"/>
                      <a:pt x="225822" y="313135"/>
                      <a:pt x="203200" y="306388"/>
                    </a:cubicBezTo>
                    <a:cubicBezTo>
                      <a:pt x="180578" y="299641"/>
                      <a:pt x="155178" y="167878"/>
                      <a:pt x="184150" y="120650"/>
                    </a:cubicBezTo>
                    <a:cubicBezTo>
                      <a:pt x="213122" y="73422"/>
                      <a:pt x="328612" y="0"/>
                      <a:pt x="377031" y="23019"/>
                    </a:cubicBezTo>
                    <a:cubicBezTo>
                      <a:pt x="425450" y="46038"/>
                      <a:pt x="492522" y="161132"/>
                      <a:pt x="474663" y="258763"/>
                    </a:cubicBezTo>
                    <a:cubicBezTo>
                      <a:pt x="456804" y="356394"/>
                      <a:pt x="306784" y="505222"/>
                      <a:pt x="269875" y="608806"/>
                    </a:cubicBezTo>
                    <a:cubicBezTo>
                      <a:pt x="232966" y="712390"/>
                      <a:pt x="258763" y="881460"/>
                      <a:pt x="248444" y="880269"/>
                    </a:cubicBez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7" name="Straight Connector 66"/>
              <p:cNvCxnSpPr/>
              <p:nvPr/>
            </p:nvCxnSpPr>
            <p:spPr bwMode="gray">
              <a:xfrm rot="10800000" flipV="1">
                <a:off x="3130251" y="3014791"/>
                <a:ext cx="143673" cy="65152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 bwMode="gray">
              <a:xfrm rot="16200000" flipV="1">
                <a:off x="3267839" y="2368849"/>
                <a:ext cx="142876" cy="142876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 bwMode="gray">
              <a:xfrm rot="10800000">
                <a:off x="3090931" y="2694261"/>
                <a:ext cx="213475" cy="71741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 bwMode="gray">
              <a:xfrm rot="16200000" flipV="1">
                <a:off x="3612322" y="2325658"/>
                <a:ext cx="189834" cy="2352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 bwMode="gray">
              <a:xfrm rot="5400000">
                <a:off x="3997289" y="2391260"/>
                <a:ext cx="142876" cy="142876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 bwMode="gray">
              <a:xfrm>
                <a:off x="4116083" y="2943769"/>
                <a:ext cx="203491" cy="72463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 bwMode="gray">
              <a:xfrm flipV="1">
                <a:off x="4092992" y="2696399"/>
                <a:ext cx="236043" cy="30753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Donut 15"/>
            <p:cNvSpPr/>
            <p:nvPr/>
          </p:nvSpPr>
          <p:spPr bwMode="gray">
            <a:xfrm>
              <a:off x="5072066" y="3063147"/>
              <a:ext cx="1244108" cy="1265102"/>
            </a:xfrm>
            <a:prstGeom prst="donut">
              <a:avLst>
                <a:gd name="adj" fmla="val 12913"/>
              </a:avLst>
            </a:prstGeom>
            <a:noFill/>
            <a:ln w="5715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24" name="Oval 6"/>
            <p:cNvSpPr/>
            <p:nvPr/>
          </p:nvSpPr>
          <p:spPr bwMode="gray">
            <a:xfrm>
              <a:off x="1428720" y="2162022"/>
              <a:ext cx="1295400" cy="12954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5" name="Chord 24"/>
            <p:cNvSpPr/>
            <p:nvPr/>
          </p:nvSpPr>
          <p:spPr bwMode="gray">
            <a:xfrm>
              <a:off x="2285984" y="1552421"/>
              <a:ext cx="1733536" cy="1939353"/>
            </a:xfrm>
            <a:prstGeom prst="chord">
              <a:avLst>
                <a:gd name="adj1" fmla="val 8622354"/>
                <a:gd name="adj2" fmla="val 2119521"/>
              </a:avLst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Oval 25"/>
            <p:cNvSpPr/>
            <p:nvPr/>
          </p:nvSpPr>
          <p:spPr bwMode="gray">
            <a:xfrm>
              <a:off x="2343120" y="3838422"/>
              <a:ext cx="685800" cy="685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7" name="Oval 26"/>
            <p:cNvSpPr/>
            <p:nvPr/>
          </p:nvSpPr>
          <p:spPr bwMode="gray">
            <a:xfrm>
              <a:off x="2114520" y="1704822"/>
              <a:ext cx="457200" cy="4572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Oval 27"/>
            <p:cNvSpPr/>
            <p:nvPr/>
          </p:nvSpPr>
          <p:spPr bwMode="gray">
            <a:xfrm>
              <a:off x="7905720" y="1781022"/>
              <a:ext cx="609600" cy="685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Oval 28"/>
            <p:cNvSpPr/>
            <p:nvPr/>
          </p:nvSpPr>
          <p:spPr bwMode="gray">
            <a:xfrm>
              <a:off x="6686520" y="2771622"/>
              <a:ext cx="685800" cy="685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Donut 29"/>
            <p:cNvSpPr/>
            <p:nvPr/>
          </p:nvSpPr>
          <p:spPr bwMode="gray">
            <a:xfrm>
              <a:off x="285720" y="2390622"/>
              <a:ext cx="2438400" cy="2479548"/>
            </a:xfrm>
            <a:prstGeom prst="donut">
              <a:avLst>
                <a:gd name="adj" fmla="val 9682"/>
              </a:avLst>
            </a:prstGeom>
            <a:noFill/>
            <a:ln w="7620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31" name="Oval 30"/>
            <p:cNvSpPr/>
            <p:nvPr/>
          </p:nvSpPr>
          <p:spPr bwMode="gray">
            <a:xfrm>
              <a:off x="3028920" y="2085822"/>
              <a:ext cx="2590800" cy="2590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Oval 31"/>
            <p:cNvSpPr/>
            <p:nvPr/>
          </p:nvSpPr>
          <p:spPr bwMode="gray">
            <a:xfrm>
              <a:off x="5185317" y="2009621"/>
              <a:ext cx="1729803" cy="177742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3" name="Oval 32"/>
            <p:cNvSpPr/>
            <p:nvPr/>
          </p:nvSpPr>
          <p:spPr bwMode="gray">
            <a:xfrm>
              <a:off x="6229320" y="3228822"/>
              <a:ext cx="838200" cy="8382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4" name="Oval 33"/>
            <p:cNvSpPr/>
            <p:nvPr/>
          </p:nvSpPr>
          <p:spPr bwMode="gray">
            <a:xfrm>
              <a:off x="7143720" y="2314422"/>
              <a:ext cx="1295400" cy="12954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5" name="Oval 34"/>
            <p:cNvSpPr/>
            <p:nvPr/>
          </p:nvSpPr>
          <p:spPr bwMode="gray">
            <a:xfrm>
              <a:off x="438120" y="1781022"/>
              <a:ext cx="1295400" cy="12954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6" name="Oval 35"/>
            <p:cNvSpPr/>
            <p:nvPr/>
          </p:nvSpPr>
          <p:spPr bwMode="gray">
            <a:xfrm>
              <a:off x="590520" y="2771614"/>
              <a:ext cx="838208" cy="8382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7" name="Donut 36"/>
            <p:cNvSpPr/>
            <p:nvPr/>
          </p:nvSpPr>
          <p:spPr bwMode="gray">
            <a:xfrm>
              <a:off x="6215074" y="1920139"/>
              <a:ext cx="768286" cy="801957"/>
            </a:xfrm>
            <a:prstGeom prst="donut">
              <a:avLst>
                <a:gd name="adj" fmla="val 10752"/>
              </a:avLst>
            </a:prstGeom>
            <a:noFill/>
            <a:ln w="3810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38" name="Oval 37"/>
            <p:cNvSpPr/>
            <p:nvPr/>
          </p:nvSpPr>
          <p:spPr bwMode="gray">
            <a:xfrm>
              <a:off x="2038320" y="2847822"/>
              <a:ext cx="1219200" cy="12192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9" name="Oval 38"/>
            <p:cNvSpPr/>
            <p:nvPr/>
          </p:nvSpPr>
          <p:spPr bwMode="gray">
            <a:xfrm>
              <a:off x="1047720" y="2924022"/>
              <a:ext cx="1143000" cy="1143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0" name="Oval 39"/>
            <p:cNvSpPr/>
            <p:nvPr/>
          </p:nvSpPr>
          <p:spPr bwMode="gray">
            <a:xfrm>
              <a:off x="6991320" y="3000222"/>
              <a:ext cx="1143000" cy="12192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1" name="Freeform 29"/>
            <p:cNvSpPr>
              <a:spLocks/>
            </p:cNvSpPr>
            <p:nvPr/>
          </p:nvSpPr>
          <p:spPr bwMode="gray">
            <a:xfrm>
              <a:off x="4927570" y="2600172"/>
              <a:ext cx="260350" cy="214313"/>
            </a:xfrm>
            <a:custGeom>
              <a:avLst/>
              <a:gdLst/>
              <a:ahLst/>
              <a:cxnLst>
                <a:cxn ang="0">
                  <a:pos x="164" y="72"/>
                </a:cxn>
                <a:cxn ang="0">
                  <a:pos x="161" y="58"/>
                </a:cxn>
                <a:cxn ang="0">
                  <a:pos x="156" y="44"/>
                </a:cxn>
                <a:cxn ang="0">
                  <a:pos x="148" y="32"/>
                </a:cxn>
                <a:cxn ang="0">
                  <a:pos x="138" y="20"/>
                </a:cxn>
                <a:cxn ang="0">
                  <a:pos x="123" y="12"/>
                </a:cxn>
                <a:cxn ang="0">
                  <a:pos x="108" y="6"/>
                </a:cxn>
                <a:cxn ang="0">
                  <a:pos x="91" y="2"/>
                </a:cxn>
                <a:cxn ang="0">
                  <a:pos x="73" y="0"/>
                </a:cxn>
                <a:cxn ang="0">
                  <a:pos x="50" y="2"/>
                </a:cxn>
                <a:cxn ang="0">
                  <a:pos x="30" y="8"/>
                </a:cxn>
                <a:cxn ang="0">
                  <a:pos x="13" y="18"/>
                </a:cxn>
                <a:cxn ang="0">
                  <a:pos x="0" y="30"/>
                </a:cxn>
                <a:cxn ang="0">
                  <a:pos x="10" y="26"/>
                </a:cxn>
                <a:cxn ang="0">
                  <a:pos x="20" y="24"/>
                </a:cxn>
                <a:cxn ang="0">
                  <a:pos x="33" y="22"/>
                </a:cxn>
                <a:cxn ang="0">
                  <a:pos x="43" y="22"/>
                </a:cxn>
                <a:cxn ang="0">
                  <a:pos x="60" y="24"/>
                </a:cxn>
                <a:cxn ang="0">
                  <a:pos x="78" y="28"/>
                </a:cxn>
                <a:cxn ang="0">
                  <a:pos x="93" y="34"/>
                </a:cxn>
                <a:cxn ang="0">
                  <a:pos x="108" y="42"/>
                </a:cxn>
                <a:cxn ang="0">
                  <a:pos x="118" y="54"/>
                </a:cxn>
                <a:cxn ang="0">
                  <a:pos x="126" y="66"/>
                </a:cxn>
                <a:cxn ang="0">
                  <a:pos x="131" y="79"/>
                </a:cxn>
                <a:cxn ang="0">
                  <a:pos x="133" y="93"/>
                </a:cxn>
                <a:cxn ang="0">
                  <a:pos x="131" y="105"/>
                </a:cxn>
                <a:cxn ang="0">
                  <a:pos x="128" y="115"/>
                </a:cxn>
                <a:cxn ang="0">
                  <a:pos x="123" y="125"/>
                </a:cxn>
                <a:cxn ang="0">
                  <a:pos x="116" y="135"/>
                </a:cxn>
                <a:cxn ang="0">
                  <a:pos x="136" y="123"/>
                </a:cxn>
                <a:cxn ang="0">
                  <a:pos x="151" y="109"/>
                </a:cxn>
                <a:cxn ang="0">
                  <a:pos x="161" y="91"/>
                </a:cxn>
                <a:cxn ang="0">
                  <a:pos x="164" y="72"/>
                </a:cxn>
              </a:cxnLst>
              <a:rect l="0" t="0" r="r" b="b"/>
              <a:pathLst>
                <a:path w="164" h="135">
                  <a:moveTo>
                    <a:pt x="164" y="72"/>
                  </a:moveTo>
                  <a:lnTo>
                    <a:pt x="161" y="58"/>
                  </a:lnTo>
                  <a:lnTo>
                    <a:pt x="156" y="44"/>
                  </a:lnTo>
                  <a:lnTo>
                    <a:pt x="148" y="32"/>
                  </a:lnTo>
                  <a:lnTo>
                    <a:pt x="138" y="20"/>
                  </a:lnTo>
                  <a:lnTo>
                    <a:pt x="123" y="12"/>
                  </a:lnTo>
                  <a:lnTo>
                    <a:pt x="108" y="6"/>
                  </a:lnTo>
                  <a:lnTo>
                    <a:pt x="91" y="2"/>
                  </a:lnTo>
                  <a:lnTo>
                    <a:pt x="73" y="0"/>
                  </a:lnTo>
                  <a:lnTo>
                    <a:pt x="50" y="2"/>
                  </a:lnTo>
                  <a:lnTo>
                    <a:pt x="30" y="8"/>
                  </a:lnTo>
                  <a:lnTo>
                    <a:pt x="13" y="18"/>
                  </a:lnTo>
                  <a:lnTo>
                    <a:pt x="0" y="30"/>
                  </a:lnTo>
                  <a:lnTo>
                    <a:pt x="10" y="26"/>
                  </a:lnTo>
                  <a:lnTo>
                    <a:pt x="20" y="24"/>
                  </a:lnTo>
                  <a:lnTo>
                    <a:pt x="33" y="22"/>
                  </a:lnTo>
                  <a:lnTo>
                    <a:pt x="43" y="22"/>
                  </a:lnTo>
                  <a:lnTo>
                    <a:pt x="60" y="24"/>
                  </a:lnTo>
                  <a:lnTo>
                    <a:pt x="78" y="28"/>
                  </a:lnTo>
                  <a:lnTo>
                    <a:pt x="93" y="34"/>
                  </a:lnTo>
                  <a:lnTo>
                    <a:pt x="108" y="42"/>
                  </a:lnTo>
                  <a:lnTo>
                    <a:pt x="118" y="54"/>
                  </a:lnTo>
                  <a:lnTo>
                    <a:pt x="126" y="66"/>
                  </a:lnTo>
                  <a:lnTo>
                    <a:pt x="131" y="79"/>
                  </a:lnTo>
                  <a:lnTo>
                    <a:pt x="133" y="93"/>
                  </a:lnTo>
                  <a:lnTo>
                    <a:pt x="131" y="105"/>
                  </a:lnTo>
                  <a:lnTo>
                    <a:pt x="128" y="115"/>
                  </a:lnTo>
                  <a:lnTo>
                    <a:pt x="123" y="125"/>
                  </a:lnTo>
                  <a:lnTo>
                    <a:pt x="116" y="135"/>
                  </a:lnTo>
                  <a:lnTo>
                    <a:pt x="136" y="123"/>
                  </a:lnTo>
                  <a:lnTo>
                    <a:pt x="151" y="109"/>
                  </a:lnTo>
                  <a:lnTo>
                    <a:pt x="161" y="91"/>
                  </a:lnTo>
                  <a:lnTo>
                    <a:pt x="164" y="72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Oval 41"/>
            <p:cNvSpPr/>
            <p:nvPr/>
          </p:nvSpPr>
          <p:spPr bwMode="gray">
            <a:xfrm>
              <a:off x="5391120" y="3305022"/>
              <a:ext cx="647730" cy="72869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3" name="Oval 41"/>
            <p:cNvSpPr/>
            <p:nvPr/>
          </p:nvSpPr>
          <p:spPr bwMode="gray">
            <a:xfrm>
              <a:off x="548117" y="1714650"/>
              <a:ext cx="228600" cy="228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4" name="Oval 42"/>
            <p:cNvSpPr/>
            <p:nvPr/>
          </p:nvSpPr>
          <p:spPr bwMode="gray">
            <a:xfrm>
              <a:off x="7918080" y="3939727"/>
              <a:ext cx="228600" cy="228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45" name="Group 189"/>
            <p:cNvGrpSpPr/>
            <p:nvPr/>
          </p:nvGrpSpPr>
          <p:grpSpPr bwMode="gray">
            <a:xfrm rot="21443857">
              <a:off x="8156683" y="3290239"/>
              <a:ext cx="575929" cy="576123"/>
              <a:chOff x="3500430" y="1714488"/>
              <a:chExt cx="2357454" cy="2358248"/>
            </a:xfrm>
            <a:solidFill>
              <a:schemeClr val="tx2"/>
            </a:solidFill>
            <a:effectLst/>
          </p:grpSpPr>
          <p:sp>
            <p:nvSpPr>
              <p:cNvPr id="56" name="Oval 55"/>
              <p:cNvSpPr/>
              <p:nvPr/>
            </p:nvSpPr>
            <p:spPr bwMode="gray">
              <a:xfrm>
                <a:off x="3500430" y="1714488"/>
                <a:ext cx="2357454" cy="235745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7" name="Oval 56"/>
              <p:cNvSpPr/>
              <p:nvPr/>
            </p:nvSpPr>
            <p:spPr bwMode="gray">
              <a:xfrm>
                <a:off x="4071934" y="1714488"/>
                <a:ext cx="1214446" cy="235745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8" name="Straight Connector 57"/>
              <p:cNvCxnSpPr>
                <a:stCxn id="57" idx="0"/>
                <a:endCxn id="57" idx="4"/>
              </p:cNvCxnSpPr>
              <p:nvPr/>
            </p:nvCxnSpPr>
            <p:spPr bwMode="gray">
              <a:xfrm rot="16200000" flipH="1">
                <a:off x="3500430" y="2893215"/>
                <a:ext cx="2357454" cy="1588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>
                <a:stCxn id="56" idx="2"/>
                <a:endCxn id="56" idx="6"/>
              </p:cNvCxnSpPr>
              <p:nvPr/>
            </p:nvCxnSpPr>
            <p:spPr bwMode="gray">
              <a:xfrm rot="10800000" flipH="1">
                <a:off x="3500430" y="2893215"/>
                <a:ext cx="2357454" cy="1588"/>
              </a:xfrm>
              <a:prstGeom prst="line">
                <a:avLst/>
              </a:pr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Freeform 59"/>
              <p:cNvSpPr/>
              <p:nvPr/>
            </p:nvSpPr>
            <p:spPr bwMode="gray">
              <a:xfrm>
                <a:off x="3790276" y="3436537"/>
                <a:ext cx="1736318" cy="261258"/>
              </a:xfrm>
              <a:custGeom>
                <a:avLst/>
                <a:gdLst>
                  <a:gd name="connsiteX0" fmla="*/ 0 w 1758461"/>
                  <a:gd name="connsiteY0" fmla="*/ 170821 h 231111"/>
                  <a:gd name="connsiteX1" fmla="*/ 914400 w 1758461"/>
                  <a:gd name="connsiteY1" fmla="*/ 10048 h 231111"/>
                  <a:gd name="connsiteX2" fmla="*/ 1758461 w 1758461"/>
                  <a:gd name="connsiteY2" fmla="*/ 231111 h 231111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13602 h 229461"/>
                  <a:gd name="connsiteX1" fmla="*/ 894309 w 1736318"/>
                  <a:gd name="connsiteY1" fmla="*/ 2643 h 229461"/>
                  <a:gd name="connsiteX2" fmla="*/ 1736318 w 1736318"/>
                  <a:gd name="connsiteY2" fmla="*/ 229461 h 2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6318" h="229461">
                    <a:moveTo>
                      <a:pt x="0" y="213602"/>
                    </a:moveTo>
                    <a:cubicBezTo>
                      <a:pt x="272756" y="93577"/>
                      <a:pt x="604923" y="0"/>
                      <a:pt x="894309" y="2643"/>
                    </a:cubicBezTo>
                    <a:cubicBezTo>
                      <a:pt x="1183695" y="5286"/>
                      <a:pt x="1495313" y="122101"/>
                      <a:pt x="1736318" y="229461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1" name="Freeform 60"/>
              <p:cNvSpPr/>
              <p:nvPr/>
            </p:nvSpPr>
            <p:spPr bwMode="gray">
              <a:xfrm flipV="1">
                <a:off x="3791004" y="2085373"/>
                <a:ext cx="1736318" cy="296085"/>
              </a:xfrm>
              <a:custGeom>
                <a:avLst/>
                <a:gdLst>
                  <a:gd name="connsiteX0" fmla="*/ 0 w 1758461"/>
                  <a:gd name="connsiteY0" fmla="*/ 170821 h 231111"/>
                  <a:gd name="connsiteX1" fmla="*/ 914400 w 1758461"/>
                  <a:gd name="connsiteY1" fmla="*/ 10048 h 231111"/>
                  <a:gd name="connsiteX2" fmla="*/ 1758461 w 1758461"/>
                  <a:gd name="connsiteY2" fmla="*/ 231111 h 231111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07847 h 223706"/>
                  <a:gd name="connsiteX1" fmla="*/ 892257 w 1736318"/>
                  <a:gd name="connsiteY1" fmla="*/ 2643 h 223706"/>
                  <a:gd name="connsiteX2" fmla="*/ 1736318 w 1736318"/>
                  <a:gd name="connsiteY2" fmla="*/ 223706 h 223706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28413 h 244272"/>
                  <a:gd name="connsiteX1" fmla="*/ 857564 w 1736318"/>
                  <a:gd name="connsiteY1" fmla="*/ 2643 h 244272"/>
                  <a:gd name="connsiteX2" fmla="*/ 1736318 w 1736318"/>
                  <a:gd name="connsiteY2" fmla="*/ 244272 h 244272"/>
                  <a:gd name="connsiteX0" fmla="*/ 0 w 1736318"/>
                  <a:gd name="connsiteY0" fmla="*/ 213602 h 229461"/>
                  <a:gd name="connsiteX1" fmla="*/ 894309 w 1736318"/>
                  <a:gd name="connsiteY1" fmla="*/ 2643 h 229461"/>
                  <a:gd name="connsiteX2" fmla="*/ 1736318 w 1736318"/>
                  <a:gd name="connsiteY2" fmla="*/ 229461 h 2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6318" h="229461">
                    <a:moveTo>
                      <a:pt x="0" y="213602"/>
                    </a:moveTo>
                    <a:cubicBezTo>
                      <a:pt x="272756" y="93577"/>
                      <a:pt x="604923" y="0"/>
                      <a:pt x="894309" y="2643"/>
                    </a:cubicBezTo>
                    <a:cubicBezTo>
                      <a:pt x="1183695" y="5286"/>
                      <a:pt x="1495313" y="122101"/>
                      <a:pt x="1736318" y="229461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6" name="Oval 38"/>
            <p:cNvSpPr/>
            <p:nvPr/>
          </p:nvSpPr>
          <p:spPr bwMode="gray">
            <a:xfrm>
              <a:off x="6715140" y="2491643"/>
              <a:ext cx="609600" cy="6858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102"/>
            <p:cNvSpPr>
              <a:spLocks/>
            </p:cNvSpPr>
            <p:nvPr/>
          </p:nvSpPr>
          <p:spPr bwMode="gray">
            <a:xfrm>
              <a:off x="3071802" y="991445"/>
              <a:ext cx="914737" cy="757555"/>
            </a:xfrm>
            <a:custGeom>
              <a:avLst/>
              <a:gdLst/>
              <a:ahLst/>
              <a:cxnLst>
                <a:cxn ang="0">
                  <a:pos x="2529" y="1601"/>
                </a:cxn>
                <a:cxn ang="0">
                  <a:pos x="3456" y="1800"/>
                </a:cxn>
                <a:cxn ang="0">
                  <a:pos x="1218" y="2904"/>
                </a:cxn>
                <a:cxn ang="0">
                  <a:pos x="2582" y="3078"/>
                </a:cxn>
                <a:cxn ang="0">
                  <a:pos x="0" y="5263"/>
                </a:cxn>
                <a:cxn ang="0">
                  <a:pos x="4356" y="2880"/>
                </a:cxn>
                <a:cxn ang="0">
                  <a:pos x="3866" y="2755"/>
                </a:cxn>
                <a:cxn ang="0">
                  <a:pos x="5508" y="1899"/>
                </a:cxn>
                <a:cxn ang="0">
                  <a:pos x="4303" y="1564"/>
                </a:cxn>
                <a:cxn ang="0">
                  <a:pos x="6355" y="0"/>
                </a:cxn>
                <a:cxn ang="0">
                  <a:pos x="2529" y="1601"/>
                </a:cxn>
              </a:cxnLst>
              <a:rect l="0" t="0" r="r" b="b"/>
              <a:pathLst>
                <a:path w="6355" h="5263">
                  <a:moveTo>
                    <a:pt x="2529" y="1601"/>
                  </a:moveTo>
                  <a:lnTo>
                    <a:pt x="3456" y="1800"/>
                  </a:lnTo>
                  <a:lnTo>
                    <a:pt x="1218" y="2904"/>
                  </a:lnTo>
                  <a:lnTo>
                    <a:pt x="2582" y="3078"/>
                  </a:lnTo>
                  <a:lnTo>
                    <a:pt x="0" y="5263"/>
                  </a:lnTo>
                  <a:lnTo>
                    <a:pt x="4356" y="2880"/>
                  </a:lnTo>
                  <a:lnTo>
                    <a:pt x="3866" y="2755"/>
                  </a:lnTo>
                  <a:lnTo>
                    <a:pt x="5508" y="1899"/>
                  </a:lnTo>
                  <a:lnTo>
                    <a:pt x="4303" y="1564"/>
                  </a:lnTo>
                  <a:lnTo>
                    <a:pt x="6355" y="0"/>
                  </a:lnTo>
                  <a:lnTo>
                    <a:pt x="2529" y="1601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grpSp>
          <p:nvGrpSpPr>
            <p:cNvPr id="48" name="Group 196"/>
            <p:cNvGrpSpPr/>
            <p:nvPr/>
          </p:nvGrpSpPr>
          <p:grpSpPr bwMode="gray">
            <a:xfrm>
              <a:off x="6635727" y="4002103"/>
              <a:ext cx="886799" cy="632678"/>
              <a:chOff x="849116" y="1364258"/>
              <a:chExt cx="5156249" cy="3678677"/>
            </a:xfrm>
            <a:solidFill>
              <a:schemeClr val="tx2"/>
            </a:solidFill>
            <a:effectLst/>
          </p:grpSpPr>
          <p:sp>
            <p:nvSpPr>
              <p:cNvPr id="52" name="Freeform 51"/>
              <p:cNvSpPr/>
              <p:nvPr/>
            </p:nvSpPr>
            <p:spPr bwMode="gray">
              <a:xfrm rot="2141029">
                <a:off x="2136999" y="3692238"/>
                <a:ext cx="3585725" cy="1222454"/>
              </a:xfrm>
              <a:custGeom>
                <a:avLst/>
                <a:gdLst>
                  <a:gd name="connsiteX0" fmla="*/ 0 w 3571900"/>
                  <a:gd name="connsiteY0" fmla="*/ 1178727 h 2357454"/>
                  <a:gd name="connsiteX1" fmla="*/ 802175 w 3571900"/>
                  <a:gd name="connsiteY1" fmla="*/ 194952 h 2357454"/>
                  <a:gd name="connsiteX2" fmla="*/ 1785952 w 3571900"/>
                  <a:gd name="connsiteY2" fmla="*/ 3 h 2357454"/>
                  <a:gd name="connsiteX3" fmla="*/ 2769729 w 3571900"/>
                  <a:gd name="connsiteY3" fmla="*/ 194954 h 2357454"/>
                  <a:gd name="connsiteX4" fmla="*/ 3571900 w 3571900"/>
                  <a:gd name="connsiteY4" fmla="*/ 1178733 h 2357454"/>
                  <a:gd name="connsiteX5" fmla="*/ 2769726 w 3571900"/>
                  <a:gd name="connsiteY5" fmla="*/ 2162510 h 2357454"/>
                  <a:gd name="connsiteX6" fmla="*/ 1785949 w 3571900"/>
                  <a:gd name="connsiteY6" fmla="*/ 2357460 h 2357454"/>
                  <a:gd name="connsiteX7" fmla="*/ 802172 w 3571900"/>
                  <a:gd name="connsiteY7" fmla="*/ 2162509 h 2357454"/>
                  <a:gd name="connsiteX8" fmla="*/ 0 w 3571900"/>
                  <a:gd name="connsiteY8" fmla="*/ 1178731 h 2357454"/>
                  <a:gd name="connsiteX9" fmla="*/ 0 w 3571900"/>
                  <a:gd name="connsiteY9" fmla="*/ 1178727 h 2357454"/>
                  <a:gd name="connsiteX0" fmla="*/ 2769730 w 3571903"/>
                  <a:gd name="connsiteY0" fmla="*/ 194952 h 2357458"/>
                  <a:gd name="connsiteX1" fmla="*/ 3571901 w 3571903"/>
                  <a:gd name="connsiteY1" fmla="*/ 1178731 h 2357458"/>
                  <a:gd name="connsiteX2" fmla="*/ 2769727 w 3571903"/>
                  <a:gd name="connsiteY2" fmla="*/ 2162508 h 2357458"/>
                  <a:gd name="connsiteX3" fmla="*/ 1785950 w 3571903"/>
                  <a:gd name="connsiteY3" fmla="*/ 2357458 h 2357458"/>
                  <a:gd name="connsiteX4" fmla="*/ 802173 w 3571903"/>
                  <a:gd name="connsiteY4" fmla="*/ 2162507 h 2357458"/>
                  <a:gd name="connsiteX5" fmla="*/ 1 w 3571903"/>
                  <a:gd name="connsiteY5" fmla="*/ 1178729 h 2357458"/>
                  <a:gd name="connsiteX6" fmla="*/ 1 w 3571903"/>
                  <a:gd name="connsiteY6" fmla="*/ 1178725 h 2357458"/>
                  <a:gd name="connsiteX7" fmla="*/ 802176 w 3571903"/>
                  <a:gd name="connsiteY7" fmla="*/ 194950 h 2357458"/>
                  <a:gd name="connsiteX8" fmla="*/ 1877393 w 3571903"/>
                  <a:gd name="connsiteY8" fmla="*/ 91441 h 2357458"/>
                  <a:gd name="connsiteX0" fmla="*/ 2769730 w 3571903"/>
                  <a:gd name="connsiteY0" fmla="*/ 103511 h 2266017"/>
                  <a:gd name="connsiteX1" fmla="*/ 3571901 w 3571903"/>
                  <a:gd name="connsiteY1" fmla="*/ 1087290 h 2266017"/>
                  <a:gd name="connsiteX2" fmla="*/ 2769727 w 3571903"/>
                  <a:gd name="connsiteY2" fmla="*/ 2071067 h 2266017"/>
                  <a:gd name="connsiteX3" fmla="*/ 1785950 w 3571903"/>
                  <a:gd name="connsiteY3" fmla="*/ 2266017 h 2266017"/>
                  <a:gd name="connsiteX4" fmla="*/ 802173 w 3571903"/>
                  <a:gd name="connsiteY4" fmla="*/ 2071066 h 2266017"/>
                  <a:gd name="connsiteX5" fmla="*/ 1 w 3571903"/>
                  <a:gd name="connsiteY5" fmla="*/ 1087288 h 2266017"/>
                  <a:gd name="connsiteX6" fmla="*/ 1 w 3571903"/>
                  <a:gd name="connsiteY6" fmla="*/ 1087284 h 2266017"/>
                  <a:gd name="connsiteX7" fmla="*/ 1877393 w 3571903"/>
                  <a:gd name="connsiteY7" fmla="*/ 0 h 2266017"/>
                  <a:gd name="connsiteX0" fmla="*/ 2769730 w 3571903"/>
                  <a:gd name="connsiteY0" fmla="*/ 0 h 2162506"/>
                  <a:gd name="connsiteX1" fmla="*/ 3571901 w 3571903"/>
                  <a:gd name="connsiteY1" fmla="*/ 983779 h 2162506"/>
                  <a:gd name="connsiteX2" fmla="*/ 2769727 w 3571903"/>
                  <a:gd name="connsiteY2" fmla="*/ 1967556 h 2162506"/>
                  <a:gd name="connsiteX3" fmla="*/ 1785950 w 3571903"/>
                  <a:gd name="connsiteY3" fmla="*/ 2162506 h 2162506"/>
                  <a:gd name="connsiteX4" fmla="*/ 802173 w 3571903"/>
                  <a:gd name="connsiteY4" fmla="*/ 1967555 h 2162506"/>
                  <a:gd name="connsiteX5" fmla="*/ 1 w 3571903"/>
                  <a:gd name="connsiteY5" fmla="*/ 983777 h 2162506"/>
                  <a:gd name="connsiteX6" fmla="*/ 1 w 3571903"/>
                  <a:gd name="connsiteY6" fmla="*/ 983773 h 2162506"/>
                  <a:gd name="connsiteX0" fmla="*/ 3571901 w 3571901"/>
                  <a:gd name="connsiteY0" fmla="*/ 6 h 1178733"/>
                  <a:gd name="connsiteX1" fmla="*/ 2769727 w 3571901"/>
                  <a:gd name="connsiteY1" fmla="*/ 983783 h 1178733"/>
                  <a:gd name="connsiteX2" fmla="*/ 1785950 w 3571901"/>
                  <a:gd name="connsiteY2" fmla="*/ 1178733 h 1178733"/>
                  <a:gd name="connsiteX3" fmla="*/ 802173 w 3571901"/>
                  <a:gd name="connsiteY3" fmla="*/ 983782 h 1178733"/>
                  <a:gd name="connsiteX4" fmla="*/ 1 w 3571901"/>
                  <a:gd name="connsiteY4" fmla="*/ 4 h 1178733"/>
                  <a:gd name="connsiteX5" fmla="*/ 1 w 3571901"/>
                  <a:gd name="connsiteY5" fmla="*/ 0 h 1178733"/>
                  <a:gd name="connsiteX0" fmla="*/ 3670562 w 3670562"/>
                  <a:gd name="connsiteY0" fmla="*/ 16711 h 1178733"/>
                  <a:gd name="connsiteX1" fmla="*/ 2769727 w 3670562"/>
                  <a:gd name="connsiteY1" fmla="*/ 983783 h 1178733"/>
                  <a:gd name="connsiteX2" fmla="*/ 1785950 w 3670562"/>
                  <a:gd name="connsiteY2" fmla="*/ 1178733 h 1178733"/>
                  <a:gd name="connsiteX3" fmla="*/ 802173 w 3670562"/>
                  <a:gd name="connsiteY3" fmla="*/ 983782 h 1178733"/>
                  <a:gd name="connsiteX4" fmla="*/ 1 w 3670562"/>
                  <a:gd name="connsiteY4" fmla="*/ 4 h 1178733"/>
                  <a:gd name="connsiteX5" fmla="*/ 1 w 3670562"/>
                  <a:gd name="connsiteY5" fmla="*/ 0 h 1178733"/>
                  <a:gd name="connsiteX0" fmla="*/ 3670562 w 3700197"/>
                  <a:gd name="connsiteY0" fmla="*/ 16711 h 1178733"/>
                  <a:gd name="connsiteX1" fmla="*/ 2769727 w 3700197"/>
                  <a:gd name="connsiteY1" fmla="*/ 983783 h 1178733"/>
                  <a:gd name="connsiteX2" fmla="*/ 1785950 w 3700197"/>
                  <a:gd name="connsiteY2" fmla="*/ 1178733 h 1178733"/>
                  <a:gd name="connsiteX3" fmla="*/ 802173 w 3700197"/>
                  <a:gd name="connsiteY3" fmla="*/ 983782 h 1178733"/>
                  <a:gd name="connsiteX4" fmla="*/ 1 w 3700197"/>
                  <a:gd name="connsiteY4" fmla="*/ 4 h 1178733"/>
                  <a:gd name="connsiteX5" fmla="*/ 1 w 3700197"/>
                  <a:gd name="connsiteY5" fmla="*/ 0 h 1178733"/>
                  <a:gd name="connsiteX0" fmla="*/ 2769727 w 2769726"/>
                  <a:gd name="connsiteY0" fmla="*/ 983783 h 1178733"/>
                  <a:gd name="connsiteX1" fmla="*/ 1785950 w 2769726"/>
                  <a:gd name="connsiteY1" fmla="*/ 1178733 h 1178733"/>
                  <a:gd name="connsiteX2" fmla="*/ 802173 w 2769726"/>
                  <a:gd name="connsiteY2" fmla="*/ 983782 h 1178733"/>
                  <a:gd name="connsiteX3" fmla="*/ 1 w 2769726"/>
                  <a:gd name="connsiteY3" fmla="*/ 4 h 1178733"/>
                  <a:gd name="connsiteX4" fmla="*/ 1 w 2769726"/>
                  <a:gd name="connsiteY4" fmla="*/ 0 h 1178733"/>
                  <a:gd name="connsiteX0" fmla="*/ 3688199 w 3688199"/>
                  <a:gd name="connsiteY0" fmla="*/ 252162 h 1300670"/>
                  <a:gd name="connsiteX1" fmla="*/ 1785950 w 3688199"/>
                  <a:gd name="connsiteY1" fmla="*/ 1178733 h 1300670"/>
                  <a:gd name="connsiteX2" fmla="*/ 802173 w 3688199"/>
                  <a:gd name="connsiteY2" fmla="*/ 983782 h 1300670"/>
                  <a:gd name="connsiteX3" fmla="*/ 1 w 3688199"/>
                  <a:gd name="connsiteY3" fmla="*/ 4 h 1300670"/>
                  <a:gd name="connsiteX4" fmla="*/ 1 w 3688199"/>
                  <a:gd name="connsiteY4" fmla="*/ 0 h 1300670"/>
                  <a:gd name="connsiteX0" fmla="*/ 3688199 w 3688199"/>
                  <a:gd name="connsiteY0" fmla="*/ 252162 h 1300670"/>
                  <a:gd name="connsiteX1" fmla="*/ 1785950 w 3688199"/>
                  <a:gd name="connsiteY1" fmla="*/ 1178733 h 1300670"/>
                  <a:gd name="connsiteX2" fmla="*/ 802173 w 3688199"/>
                  <a:gd name="connsiteY2" fmla="*/ 983782 h 1300670"/>
                  <a:gd name="connsiteX3" fmla="*/ 1 w 3688199"/>
                  <a:gd name="connsiteY3" fmla="*/ 4 h 1300670"/>
                  <a:gd name="connsiteX4" fmla="*/ 1 w 3688199"/>
                  <a:gd name="connsiteY4" fmla="*/ 0 h 1300670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88199" h="1357351">
                    <a:moveTo>
                      <a:pt x="3688199" y="252162"/>
                    </a:moveTo>
                    <a:cubicBezTo>
                      <a:pt x="3430394" y="927488"/>
                      <a:pt x="2479538" y="1186557"/>
                      <a:pt x="2121841" y="1235414"/>
                    </a:cubicBezTo>
                    <a:cubicBezTo>
                      <a:pt x="1640837" y="1357351"/>
                      <a:pt x="1094099" y="1110945"/>
                      <a:pt x="802173" y="983782"/>
                    </a:cubicBezTo>
                    <a:cubicBezTo>
                      <a:pt x="301350" y="765623"/>
                      <a:pt x="0" y="396049"/>
                      <a:pt x="1" y="4"/>
                    </a:cubicBezTo>
                    <a:lnTo>
                      <a:pt x="1" y="0"/>
                    </a:lnTo>
                  </a:path>
                </a:pathLst>
              </a:custGeom>
              <a:noFill/>
              <a:ln w="38100" cap="flat">
                <a:solidFill>
                  <a:schemeClr val="tx2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3" name="Freeform 52"/>
              <p:cNvSpPr/>
              <p:nvPr/>
            </p:nvSpPr>
            <p:spPr bwMode="gray">
              <a:xfrm>
                <a:off x="3094892" y="2571744"/>
                <a:ext cx="834166" cy="1578225"/>
              </a:xfrm>
              <a:custGeom>
                <a:avLst/>
                <a:gdLst>
                  <a:gd name="connsiteX0" fmla="*/ 0 w 904352"/>
                  <a:gd name="connsiteY0" fmla="*/ 1627833 h 1627833"/>
                  <a:gd name="connsiteX1" fmla="*/ 221064 w 904352"/>
                  <a:gd name="connsiteY1" fmla="*/ 813917 h 1627833"/>
                  <a:gd name="connsiteX2" fmla="*/ 904352 w 904352"/>
                  <a:gd name="connsiteY2" fmla="*/ 0 h 1627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04352" h="1627833">
                    <a:moveTo>
                      <a:pt x="0" y="1627833"/>
                    </a:moveTo>
                    <a:cubicBezTo>
                      <a:pt x="35169" y="1356527"/>
                      <a:pt x="70339" y="1085222"/>
                      <a:pt x="221064" y="813917"/>
                    </a:cubicBezTo>
                    <a:cubicBezTo>
                      <a:pt x="371789" y="542612"/>
                      <a:pt x="638070" y="271306"/>
                      <a:pt x="904352" y="0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  <p:sp>
            <p:nvSpPr>
              <p:cNvPr id="54" name="Freeform 53"/>
              <p:cNvSpPr/>
              <p:nvPr/>
            </p:nvSpPr>
            <p:spPr bwMode="gray">
              <a:xfrm rot="2141029">
                <a:off x="2400570" y="2790473"/>
                <a:ext cx="3604795" cy="2252462"/>
              </a:xfrm>
              <a:custGeom>
                <a:avLst/>
                <a:gdLst>
                  <a:gd name="connsiteX0" fmla="*/ 0 w 3653178"/>
                  <a:gd name="connsiteY0" fmla="*/ 1178727 h 2357454"/>
                  <a:gd name="connsiteX1" fmla="*/ 836180 w 3653178"/>
                  <a:gd name="connsiteY1" fmla="*/ 188318 h 2357454"/>
                  <a:gd name="connsiteX2" fmla="*/ 1826591 w 3653178"/>
                  <a:gd name="connsiteY2" fmla="*/ 2 h 2357454"/>
                  <a:gd name="connsiteX3" fmla="*/ 2817002 w 3653178"/>
                  <a:gd name="connsiteY3" fmla="*/ 188319 h 2357454"/>
                  <a:gd name="connsiteX4" fmla="*/ 3653178 w 3653178"/>
                  <a:gd name="connsiteY4" fmla="*/ 1178732 h 2357454"/>
                  <a:gd name="connsiteX5" fmla="*/ 2816999 w 3653178"/>
                  <a:gd name="connsiteY5" fmla="*/ 2169143 h 2357454"/>
                  <a:gd name="connsiteX6" fmla="*/ 1826588 w 3653178"/>
                  <a:gd name="connsiteY6" fmla="*/ 2357459 h 2357454"/>
                  <a:gd name="connsiteX7" fmla="*/ 836177 w 3653178"/>
                  <a:gd name="connsiteY7" fmla="*/ 2169142 h 2357454"/>
                  <a:gd name="connsiteX8" fmla="*/ 0 w 3653178"/>
                  <a:gd name="connsiteY8" fmla="*/ 1178730 h 2357454"/>
                  <a:gd name="connsiteX9" fmla="*/ 0 w 3653178"/>
                  <a:gd name="connsiteY9" fmla="*/ 1178727 h 2357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53178" h="2357454">
                    <a:moveTo>
                      <a:pt x="0" y="1178727"/>
                    </a:moveTo>
                    <a:cubicBezTo>
                      <a:pt x="1" y="778376"/>
                      <a:pt x="314901" y="405395"/>
                      <a:pt x="836180" y="188318"/>
                    </a:cubicBezTo>
                    <a:cubicBezTo>
                      <a:pt x="1131382" y="65387"/>
                      <a:pt x="1475259" y="2"/>
                      <a:pt x="1826591" y="2"/>
                    </a:cubicBezTo>
                    <a:cubicBezTo>
                      <a:pt x="2177923" y="2"/>
                      <a:pt x="2521800" y="65387"/>
                      <a:pt x="2817002" y="188319"/>
                    </a:cubicBezTo>
                    <a:cubicBezTo>
                      <a:pt x="3338282" y="405397"/>
                      <a:pt x="3653180" y="778380"/>
                      <a:pt x="3653178" y="1178732"/>
                    </a:cubicBezTo>
                    <a:cubicBezTo>
                      <a:pt x="3653178" y="1579083"/>
                      <a:pt x="3338279" y="1952065"/>
                      <a:pt x="2816999" y="2169143"/>
                    </a:cubicBezTo>
                    <a:cubicBezTo>
                      <a:pt x="2521797" y="2292075"/>
                      <a:pt x="2177920" y="2357459"/>
                      <a:pt x="1826588" y="2357459"/>
                    </a:cubicBezTo>
                    <a:cubicBezTo>
                      <a:pt x="1475256" y="2357459"/>
                      <a:pt x="1131379" y="2292074"/>
                      <a:pt x="836177" y="2169142"/>
                    </a:cubicBezTo>
                    <a:cubicBezTo>
                      <a:pt x="314897" y="1952064"/>
                      <a:pt x="-1" y="1579081"/>
                      <a:pt x="0" y="1178730"/>
                    </a:cubicBezTo>
                    <a:lnTo>
                      <a:pt x="0" y="1178727"/>
                    </a:lnTo>
                    <a:close/>
                  </a:path>
                </a:pathLst>
              </a:custGeom>
              <a:noFill/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5" name="Freeform 54"/>
              <p:cNvSpPr/>
              <p:nvPr/>
            </p:nvSpPr>
            <p:spPr bwMode="gray">
              <a:xfrm rot="16950252">
                <a:off x="1458422" y="754952"/>
                <a:ext cx="1568382" cy="2786994"/>
              </a:xfrm>
              <a:custGeom>
                <a:avLst/>
                <a:gdLst>
                  <a:gd name="connsiteX0" fmla="*/ 0 w 904352"/>
                  <a:gd name="connsiteY0" fmla="*/ 1627833 h 1627833"/>
                  <a:gd name="connsiteX1" fmla="*/ 221064 w 904352"/>
                  <a:gd name="connsiteY1" fmla="*/ 813917 h 1627833"/>
                  <a:gd name="connsiteX2" fmla="*/ 904352 w 904352"/>
                  <a:gd name="connsiteY2" fmla="*/ 0 h 1627833"/>
                  <a:gd name="connsiteX0" fmla="*/ 0 w 915901"/>
                  <a:gd name="connsiteY0" fmla="*/ 1627833 h 1627833"/>
                  <a:gd name="connsiteX1" fmla="*/ 221064 w 915901"/>
                  <a:gd name="connsiteY1" fmla="*/ 813917 h 1627833"/>
                  <a:gd name="connsiteX2" fmla="*/ 915901 w 915901"/>
                  <a:gd name="connsiteY2" fmla="*/ 572541 h 1627833"/>
                  <a:gd name="connsiteX3" fmla="*/ 904352 w 915901"/>
                  <a:gd name="connsiteY3" fmla="*/ 0 h 1627833"/>
                  <a:gd name="connsiteX0" fmla="*/ 0 w 1047133"/>
                  <a:gd name="connsiteY0" fmla="*/ 1627833 h 1627833"/>
                  <a:gd name="connsiteX1" fmla="*/ 1009948 w 1047133"/>
                  <a:gd name="connsiteY1" fmla="*/ 997187 h 1627833"/>
                  <a:gd name="connsiteX2" fmla="*/ 915901 w 1047133"/>
                  <a:gd name="connsiteY2" fmla="*/ 572541 h 1627833"/>
                  <a:gd name="connsiteX3" fmla="*/ 904352 w 1047133"/>
                  <a:gd name="connsiteY3" fmla="*/ 0 h 1627833"/>
                  <a:gd name="connsiteX0" fmla="*/ 0 w 1047133"/>
                  <a:gd name="connsiteY0" fmla="*/ 1627833 h 1627833"/>
                  <a:gd name="connsiteX1" fmla="*/ 1009948 w 1047133"/>
                  <a:gd name="connsiteY1" fmla="*/ 997187 h 1627833"/>
                  <a:gd name="connsiteX2" fmla="*/ 410353 w 1047133"/>
                  <a:gd name="connsiteY2" fmla="*/ 126887 h 1627833"/>
                  <a:gd name="connsiteX3" fmla="*/ 904352 w 1047133"/>
                  <a:gd name="connsiteY3" fmla="*/ 0 h 1627833"/>
                  <a:gd name="connsiteX0" fmla="*/ 0 w 1306144"/>
                  <a:gd name="connsiteY0" fmla="*/ 2264927 h 2264927"/>
                  <a:gd name="connsiteX1" fmla="*/ 1009948 w 1306144"/>
                  <a:gd name="connsiteY1" fmla="*/ 1634281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1009948 w 1306144"/>
                  <a:gd name="connsiteY1" fmla="*/ 1634281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700345"/>
                  <a:gd name="connsiteY0" fmla="*/ 2874598 h 2874598"/>
                  <a:gd name="connsiteX1" fmla="*/ 1033070 w 1700345"/>
                  <a:gd name="connsiteY1" fmla="*/ 1350117 h 2874598"/>
                  <a:gd name="connsiteX2" fmla="*/ 870377 w 1700345"/>
                  <a:gd name="connsiteY2" fmla="*/ 312162 h 2874598"/>
                  <a:gd name="connsiteX3" fmla="*/ 1700345 w 1700345"/>
                  <a:gd name="connsiteY3" fmla="*/ 0 h 2874598"/>
                  <a:gd name="connsiteX0" fmla="*/ 0 w 1700345"/>
                  <a:gd name="connsiteY0" fmla="*/ 2874598 h 2874598"/>
                  <a:gd name="connsiteX1" fmla="*/ 723847 w 1700345"/>
                  <a:gd name="connsiteY1" fmla="*/ 1431590 h 2874598"/>
                  <a:gd name="connsiteX2" fmla="*/ 870377 w 1700345"/>
                  <a:gd name="connsiteY2" fmla="*/ 312162 h 2874598"/>
                  <a:gd name="connsiteX3" fmla="*/ 1700345 w 1700345"/>
                  <a:gd name="connsiteY3" fmla="*/ 0 h 2874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00345" h="2874598">
                    <a:moveTo>
                      <a:pt x="0" y="2874598"/>
                    </a:moveTo>
                    <a:cubicBezTo>
                      <a:pt x="35169" y="2603292"/>
                      <a:pt x="578784" y="1858663"/>
                      <a:pt x="723847" y="1431590"/>
                    </a:cubicBezTo>
                    <a:cubicBezTo>
                      <a:pt x="868910" y="1004517"/>
                      <a:pt x="756496" y="447815"/>
                      <a:pt x="870377" y="312162"/>
                    </a:cubicBezTo>
                    <a:cubicBezTo>
                      <a:pt x="1147033" y="208108"/>
                      <a:pt x="1620139" y="512318"/>
                      <a:pt x="1700345" y="0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</p:grpSp>
        <p:grpSp>
          <p:nvGrpSpPr>
            <p:cNvPr id="49" name="Group 93"/>
            <p:cNvGrpSpPr/>
            <p:nvPr/>
          </p:nvGrpSpPr>
          <p:grpSpPr bwMode="gray">
            <a:xfrm>
              <a:off x="7178127" y="1745054"/>
              <a:ext cx="945549" cy="721910"/>
              <a:chOff x="7178127" y="1745054"/>
              <a:chExt cx="945549" cy="721910"/>
            </a:xfrm>
          </p:grpSpPr>
          <p:sp>
            <p:nvSpPr>
              <p:cNvPr id="50" name="Freeform 42"/>
              <p:cNvSpPr/>
              <p:nvPr/>
            </p:nvSpPr>
            <p:spPr bwMode="gray">
              <a:xfrm rot="19892593">
                <a:off x="7202962" y="1745054"/>
                <a:ext cx="873867" cy="631830"/>
              </a:xfrm>
              <a:custGeom>
                <a:avLst/>
                <a:gdLst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396231 w 1874827"/>
                  <a:gd name="connsiteY5" fmla="*/ 1248398 h 1354036"/>
                  <a:gd name="connsiteX6" fmla="*/ 1874827 w 1874827"/>
                  <a:gd name="connsiteY6" fmla="*/ 451909 h 1354036"/>
                  <a:gd name="connsiteX7" fmla="*/ 1046344 w 1874827"/>
                  <a:gd name="connsiteY7" fmla="*/ 454978 h 135403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4827" h="1417746">
                    <a:moveTo>
                      <a:pt x="1046344" y="454978"/>
                    </a:moveTo>
                    <a:cubicBezTo>
                      <a:pt x="953325" y="252796"/>
                      <a:pt x="726804" y="0"/>
                      <a:pt x="331393" y="53010"/>
                    </a:cubicBezTo>
                    <a:lnTo>
                      <a:pt x="0" y="912178"/>
                    </a:lnTo>
                    <a:cubicBezTo>
                      <a:pt x="397938" y="743190"/>
                      <a:pt x="635512" y="1040820"/>
                      <a:pt x="791662" y="1133107"/>
                    </a:cubicBezTo>
                    <a:cubicBezTo>
                      <a:pt x="1071427" y="1099716"/>
                      <a:pt x="1393387" y="1154357"/>
                      <a:pt x="1425492" y="1417746"/>
                    </a:cubicBezTo>
                    <a:lnTo>
                      <a:pt x="1396231" y="1248398"/>
                    </a:lnTo>
                    <a:lnTo>
                      <a:pt x="1874827" y="451909"/>
                    </a:lnTo>
                    <a:cubicBezTo>
                      <a:pt x="1709918" y="373807"/>
                      <a:pt x="1526196" y="202996"/>
                      <a:pt x="1046344" y="454978"/>
                    </a:cubicBezTo>
                    <a:close/>
                  </a:path>
                </a:pathLst>
              </a:custGeom>
              <a:solidFill>
                <a:schemeClr val="tx2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Freeform 50"/>
              <p:cNvSpPr/>
              <p:nvPr/>
            </p:nvSpPr>
            <p:spPr bwMode="gray">
              <a:xfrm rot="19892593">
                <a:off x="7178127" y="1770853"/>
                <a:ext cx="945549" cy="696111"/>
              </a:xfrm>
              <a:custGeom>
                <a:avLst/>
                <a:gdLst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4475 w 2046767"/>
                  <a:gd name="connsiteY8" fmla="*/ 355846 h 1440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46767" h="1440712">
                    <a:moveTo>
                      <a:pt x="427960" y="0"/>
                    </a:moveTo>
                    <a:lnTo>
                      <a:pt x="364165" y="29240"/>
                    </a:lnTo>
                    <a:lnTo>
                      <a:pt x="0" y="986170"/>
                    </a:lnTo>
                    <a:lnTo>
                      <a:pt x="18607" y="1073888"/>
                    </a:lnTo>
                    <a:lnTo>
                      <a:pt x="781493" y="1150974"/>
                    </a:lnTo>
                    <a:cubicBezTo>
                      <a:pt x="809426" y="1348211"/>
                      <a:pt x="985194" y="1279985"/>
                      <a:pt x="1004776" y="1201479"/>
                    </a:cubicBezTo>
                    <a:lnTo>
                      <a:pt x="1610832" y="1440712"/>
                    </a:lnTo>
                    <a:lnTo>
                      <a:pt x="2046767" y="725672"/>
                    </a:lnTo>
                    <a:lnTo>
                      <a:pt x="2004475" y="355846"/>
                    </a:lnTo>
                  </a:path>
                </a:pathLst>
              </a:custGeom>
              <a:ln w="2857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914400" y="2414017"/>
            <a:ext cx="10363200" cy="1470025"/>
          </a:xfrm>
        </p:spPr>
        <p:txBody>
          <a:bodyPr>
            <a:normAutofit/>
          </a:bodyPr>
          <a:lstStyle>
            <a:lvl1pPr>
              <a:defRPr sz="4400">
                <a:solidFill>
                  <a:schemeClr val="bg2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926336" y="5870448"/>
            <a:ext cx="85344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37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59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06"/>
          <p:cNvGrpSpPr/>
          <p:nvPr/>
        </p:nvGrpSpPr>
        <p:grpSpPr bwMode="gray">
          <a:xfrm rot="314262">
            <a:off x="905744" y="732603"/>
            <a:ext cx="582833" cy="817394"/>
            <a:chOff x="5000628" y="1357298"/>
            <a:chExt cx="991158" cy="1853398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7" name="Freeform 73"/>
            <p:cNvSpPr/>
            <p:nvPr/>
          </p:nvSpPr>
          <p:spPr bwMode="gray">
            <a:xfrm>
              <a:off x="5000628" y="1357298"/>
              <a:ext cx="991158" cy="1351873"/>
            </a:xfrm>
            <a:custGeom>
              <a:avLst/>
              <a:gdLst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12874 w 941204"/>
                <a:gd name="connsiteY0" fmla="*/ 257840 h 1345019"/>
                <a:gd name="connsiteX1" fmla="*/ 332490 w 941204"/>
                <a:gd name="connsiteY1" fmla="*/ 454542 h 1345019"/>
                <a:gd name="connsiteX2" fmla="*/ 82625 w 941204"/>
                <a:gd name="connsiteY2" fmla="*/ 523654 h 1345019"/>
                <a:gd name="connsiteX3" fmla="*/ 79967 w 941204"/>
                <a:gd name="connsiteY3" fmla="*/ 212651 h 1345019"/>
                <a:gd name="connsiteX4" fmla="*/ 473372 w 941204"/>
                <a:gd name="connsiteY4" fmla="*/ 0 h 1345019"/>
                <a:gd name="connsiteX5" fmla="*/ 941204 w 941204"/>
                <a:gd name="connsiteY5" fmla="*/ 276447 h 1345019"/>
                <a:gd name="connsiteX6" fmla="*/ 853486 w 941204"/>
                <a:gd name="connsiteY6" fmla="*/ 741621 h 1345019"/>
                <a:gd name="connsiteX7" fmla="*/ 526535 w 941204"/>
                <a:gd name="connsiteY7" fmla="*/ 1084521 h 1345019"/>
                <a:gd name="connsiteX8" fmla="*/ 481346 w 941204"/>
                <a:gd name="connsiteY8" fmla="*/ 1345019 h 1345019"/>
                <a:gd name="connsiteX9" fmla="*/ 417551 w 941204"/>
                <a:gd name="connsiteY9" fmla="*/ 1342361 h 1345019"/>
                <a:gd name="connsiteX10" fmla="*/ 452107 w 941204"/>
                <a:gd name="connsiteY10" fmla="*/ 1039333 h 1345019"/>
                <a:gd name="connsiteX11" fmla="*/ 675390 w 941204"/>
                <a:gd name="connsiteY11" fmla="*/ 685800 h 1345019"/>
                <a:gd name="connsiteX12" fmla="*/ 731211 w 941204"/>
                <a:gd name="connsiteY12" fmla="*/ 337584 h 1345019"/>
                <a:gd name="connsiteX13" fmla="*/ 510586 w 941204"/>
                <a:gd name="connsiteY13" fmla="*/ 93035 h 1345019"/>
                <a:gd name="connsiteX14" fmla="*/ 212874 w 941204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64694 h 1351873"/>
                <a:gd name="connsiteX1" fmla="*/ 326506 w 935220"/>
                <a:gd name="connsiteY1" fmla="*/ 461396 h 1351873"/>
                <a:gd name="connsiteX2" fmla="*/ 76641 w 935220"/>
                <a:gd name="connsiteY2" fmla="*/ 530508 h 1351873"/>
                <a:gd name="connsiteX3" fmla="*/ 73983 w 935220"/>
                <a:gd name="connsiteY3" fmla="*/ 219505 h 1351873"/>
                <a:gd name="connsiteX4" fmla="*/ 467388 w 935220"/>
                <a:gd name="connsiteY4" fmla="*/ 6854 h 1351873"/>
                <a:gd name="connsiteX5" fmla="*/ 935220 w 935220"/>
                <a:gd name="connsiteY5" fmla="*/ 283301 h 1351873"/>
                <a:gd name="connsiteX6" fmla="*/ 847502 w 935220"/>
                <a:gd name="connsiteY6" fmla="*/ 748475 h 1351873"/>
                <a:gd name="connsiteX7" fmla="*/ 520551 w 935220"/>
                <a:gd name="connsiteY7" fmla="*/ 1091375 h 1351873"/>
                <a:gd name="connsiteX8" fmla="*/ 475362 w 935220"/>
                <a:gd name="connsiteY8" fmla="*/ 1351873 h 1351873"/>
                <a:gd name="connsiteX9" fmla="*/ 411567 w 935220"/>
                <a:gd name="connsiteY9" fmla="*/ 1349215 h 1351873"/>
                <a:gd name="connsiteX10" fmla="*/ 446123 w 935220"/>
                <a:gd name="connsiteY10" fmla="*/ 1046187 h 1351873"/>
                <a:gd name="connsiteX11" fmla="*/ 669406 w 935220"/>
                <a:gd name="connsiteY11" fmla="*/ 692654 h 1351873"/>
                <a:gd name="connsiteX12" fmla="*/ 725227 w 935220"/>
                <a:gd name="connsiteY12" fmla="*/ 344438 h 1351873"/>
                <a:gd name="connsiteX13" fmla="*/ 504602 w 935220"/>
                <a:gd name="connsiteY13" fmla="*/ 99889 h 1351873"/>
                <a:gd name="connsiteX14" fmla="*/ 206890 w 935220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17130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1158" h="1351873">
                  <a:moveTo>
                    <a:pt x="212542" y="264694"/>
                  </a:moveTo>
                  <a:cubicBezTo>
                    <a:pt x="203018" y="320293"/>
                    <a:pt x="339801" y="349345"/>
                    <a:pt x="332158" y="461396"/>
                  </a:cubicBezTo>
                  <a:cubicBezTo>
                    <a:pt x="324515" y="573447"/>
                    <a:pt x="164586" y="635082"/>
                    <a:pt x="82293" y="530508"/>
                  </a:cubicBezTo>
                  <a:cubicBezTo>
                    <a:pt x="0" y="425934"/>
                    <a:pt x="38877" y="315959"/>
                    <a:pt x="79635" y="219505"/>
                  </a:cubicBezTo>
                  <a:cubicBezTo>
                    <a:pt x="120393" y="123051"/>
                    <a:pt x="254632" y="13708"/>
                    <a:pt x="473040" y="6854"/>
                  </a:cubicBezTo>
                  <a:cubicBezTo>
                    <a:pt x="691448" y="0"/>
                    <a:pt x="890586" y="148302"/>
                    <a:pt x="940872" y="283301"/>
                  </a:cubicBezTo>
                  <a:cubicBezTo>
                    <a:pt x="991158" y="418300"/>
                    <a:pt x="983398" y="611037"/>
                    <a:pt x="853154" y="748475"/>
                  </a:cubicBezTo>
                  <a:cubicBezTo>
                    <a:pt x="744170" y="862775"/>
                    <a:pt x="559096" y="1023926"/>
                    <a:pt x="526203" y="1091375"/>
                  </a:cubicBezTo>
                  <a:cubicBezTo>
                    <a:pt x="493310" y="1158824"/>
                    <a:pt x="496077" y="1265040"/>
                    <a:pt x="481014" y="1351873"/>
                  </a:cubicBezTo>
                  <a:lnTo>
                    <a:pt x="417219" y="1349215"/>
                  </a:lnTo>
                  <a:cubicBezTo>
                    <a:pt x="428738" y="1248206"/>
                    <a:pt x="402933" y="1123819"/>
                    <a:pt x="451775" y="1046187"/>
                  </a:cubicBezTo>
                  <a:cubicBezTo>
                    <a:pt x="500617" y="968555"/>
                    <a:pt x="627323" y="803796"/>
                    <a:pt x="675058" y="692654"/>
                  </a:cubicBezTo>
                  <a:cubicBezTo>
                    <a:pt x="722793" y="581512"/>
                    <a:pt x="743399" y="445979"/>
                    <a:pt x="738186" y="379338"/>
                  </a:cubicBezTo>
                  <a:cubicBezTo>
                    <a:pt x="732973" y="312697"/>
                    <a:pt x="683909" y="107408"/>
                    <a:pt x="484336" y="99213"/>
                  </a:cubicBezTo>
                  <a:cubicBezTo>
                    <a:pt x="284763" y="91018"/>
                    <a:pt x="218744" y="172225"/>
                    <a:pt x="212542" y="264694"/>
                  </a:cubicBez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Oval 74"/>
            <p:cNvSpPr/>
            <p:nvPr/>
          </p:nvSpPr>
          <p:spPr bwMode="gray">
            <a:xfrm>
              <a:off x="5316838" y="2928934"/>
              <a:ext cx="273788" cy="281762"/>
            </a:xfrm>
            <a:prstGeom prst="ellipse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9" name="Group 250"/>
          <p:cNvGrpSpPr/>
          <p:nvPr/>
        </p:nvGrpSpPr>
        <p:grpSpPr bwMode="gray">
          <a:xfrm rot="2127411">
            <a:off x="7681391" y="5763523"/>
            <a:ext cx="1172215" cy="686073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30" name="Freeform 76"/>
            <p:cNvSpPr/>
            <p:nvPr/>
          </p:nvSpPr>
          <p:spPr bwMode="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Freeform 77"/>
            <p:cNvSpPr/>
            <p:nvPr/>
          </p:nvSpPr>
          <p:spPr bwMode="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2" name="Freeform 102"/>
          <p:cNvSpPr>
            <a:spLocks/>
          </p:cNvSpPr>
          <p:nvPr/>
        </p:nvSpPr>
        <p:spPr bwMode="gray">
          <a:xfrm flipH="1">
            <a:off x="3619483" y="5357827"/>
            <a:ext cx="1619261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grpSp>
        <p:nvGrpSpPr>
          <p:cNvPr id="10" name="Group 98"/>
          <p:cNvGrpSpPr/>
          <p:nvPr/>
        </p:nvGrpSpPr>
        <p:grpSpPr bwMode="gray">
          <a:xfrm rot="2704937">
            <a:off x="4330347" y="598338"/>
            <a:ext cx="521671" cy="974779"/>
            <a:chOff x="3090931" y="2231917"/>
            <a:chExt cx="1238104" cy="1735114"/>
          </a:xfrm>
          <a:effectLst/>
        </p:grpSpPr>
        <p:sp>
          <p:nvSpPr>
            <p:cNvPr id="34" name="Freeform 83"/>
            <p:cNvSpPr/>
            <p:nvPr/>
          </p:nvSpPr>
          <p:spPr bwMode="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5" name="Freeform 84"/>
            <p:cNvSpPr/>
            <p:nvPr/>
          </p:nvSpPr>
          <p:spPr bwMode="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6" name="Freeform 85"/>
            <p:cNvSpPr/>
            <p:nvPr/>
          </p:nvSpPr>
          <p:spPr bwMode="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7" name="Freeform 86"/>
            <p:cNvSpPr/>
            <p:nvPr/>
          </p:nvSpPr>
          <p:spPr bwMode="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8" name="Freeform 87"/>
            <p:cNvSpPr/>
            <p:nvPr/>
          </p:nvSpPr>
          <p:spPr bwMode="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39" name="Straight Connector 88"/>
            <p:cNvCxnSpPr/>
            <p:nvPr/>
          </p:nvCxnSpPr>
          <p:spPr bwMode="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89"/>
            <p:cNvCxnSpPr/>
            <p:nvPr/>
          </p:nvCxnSpPr>
          <p:spPr bwMode="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90"/>
            <p:cNvCxnSpPr/>
            <p:nvPr/>
          </p:nvCxnSpPr>
          <p:spPr bwMode="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91"/>
            <p:cNvCxnSpPr/>
            <p:nvPr/>
          </p:nvCxnSpPr>
          <p:spPr bwMode="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92"/>
            <p:cNvCxnSpPr/>
            <p:nvPr/>
          </p:nvCxnSpPr>
          <p:spPr bwMode="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93"/>
            <p:cNvCxnSpPr/>
            <p:nvPr/>
          </p:nvCxnSpPr>
          <p:spPr bwMode="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94"/>
            <p:cNvCxnSpPr/>
            <p:nvPr/>
          </p:nvCxnSpPr>
          <p:spPr bwMode="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289"/>
          <p:cNvGrpSpPr/>
          <p:nvPr/>
        </p:nvGrpSpPr>
        <p:grpSpPr bwMode="gray">
          <a:xfrm rot="19651015" flipH="1">
            <a:off x="1190902" y="3670104"/>
            <a:ext cx="1090319" cy="638141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47" name="Freeform 96"/>
            <p:cNvSpPr/>
            <p:nvPr/>
          </p:nvSpPr>
          <p:spPr bwMode="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97"/>
            <p:cNvSpPr/>
            <p:nvPr/>
          </p:nvSpPr>
          <p:spPr bwMode="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9" name="Freeform 102"/>
          <p:cNvSpPr>
            <a:spLocks/>
          </p:cNvSpPr>
          <p:nvPr/>
        </p:nvSpPr>
        <p:spPr bwMode="gray">
          <a:xfrm>
            <a:off x="7620012" y="2071679"/>
            <a:ext cx="1219649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7" name="Rectangle 6"/>
          <p:cNvSpPr/>
          <p:nvPr/>
        </p:nvSpPr>
        <p:spPr bwMode="gray">
          <a:xfrm>
            <a:off x="9144000" y="0"/>
            <a:ext cx="3048000" cy="6839712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25400" dir="108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8" name="Group 7"/>
          <p:cNvGrpSpPr/>
          <p:nvPr/>
        </p:nvGrpSpPr>
        <p:grpSpPr bwMode="gray">
          <a:xfrm rot="16200000">
            <a:off x="8883396" y="79248"/>
            <a:ext cx="484632" cy="682752"/>
            <a:chOff x="457200" y="859536"/>
            <a:chExt cx="550696" cy="610876"/>
          </a:xfrm>
        </p:grpSpPr>
        <p:grpSp>
          <p:nvGrpSpPr>
            <p:cNvPr id="19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14" name="Oval 13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5" name="Oval 14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6" name="Rounded Rectangle 15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6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11" name="Oval 10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2" name="Oval 11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3" name="Rounded Rectangle 12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29" name="Group 16"/>
          <p:cNvGrpSpPr/>
          <p:nvPr/>
        </p:nvGrpSpPr>
        <p:grpSpPr bwMode="gray">
          <a:xfrm rot="16200000">
            <a:off x="8883396" y="6077712"/>
            <a:ext cx="484632" cy="682752"/>
            <a:chOff x="457200" y="859536"/>
            <a:chExt cx="550696" cy="610876"/>
          </a:xfrm>
        </p:grpSpPr>
        <p:grpSp>
          <p:nvGrpSpPr>
            <p:cNvPr id="33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23" name="Oval 22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4" name="Oval 23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5" name="Rounded Rectangle 24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46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20" name="Oval 19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1" name="Oval 20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2" name="Rounded Rectangle 21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253728" y="685800"/>
            <a:ext cx="2743200" cy="5413248"/>
          </a:xfrm>
        </p:spPr>
        <p:txBody>
          <a:bodyPr vert="eaVert"/>
          <a:lstStyle>
            <a:lvl1pPr>
              <a:defRPr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353568" y="457201"/>
            <a:ext cx="8327136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9550400" y="6419088"/>
            <a:ext cx="2036064" cy="301752"/>
          </a:xfrm>
        </p:spPr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797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8"/>
          <p:cNvGrpSpPr/>
          <p:nvPr/>
        </p:nvGrpSpPr>
        <p:grpSpPr bwMode="invGray">
          <a:xfrm rot="1221911">
            <a:off x="212222" y="4955240"/>
            <a:ext cx="998237" cy="1049218"/>
            <a:chOff x="3090931" y="2231917"/>
            <a:chExt cx="1238104" cy="1735114"/>
          </a:xfrm>
          <a:effectLst/>
        </p:grpSpPr>
        <p:sp>
          <p:nvSpPr>
            <p:cNvPr id="8" name="Freeform 60"/>
            <p:cNvSpPr/>
            <p:nvPr/>
          </p:nvSpPr>
          <p:spPr bwMode="inv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61"/>
            <p:cNvSpPr/>
            <p:nvPr/>
          </p:nvSpPr>
          <p:spPr bwMode="inv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62"/>
            <p:cNvSpPr/>
            <p:nvPr/>
          </p:nvSpPr>
          <p:spPr bwMode="inv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63"/>
            <p:cNvSpPr/>
            <p:nvPr/>
          </p:nvSpPr>
          <p:spPr bwMode="inv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Freeform 64"/>
            <p:cNvSpPr/>
            <p:nvPr/>
          </p:nvSpPr>
          <p:spPr bwMode="inv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13" name="Straight Connector 65"/>
            <p:cNvCxnSpPr/>
            <p:nvPr/>
          </p:nvCxnSpPr>
          <p:spPr bwMode="inv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66"/>
            <p:cNvCxnSpPr/>
            <p:nvPr/>
          </p:nvCxnSpPr>
          <p:spPr bwMode="inv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67"/>
            <p:cNvCxnSpPr/>
            <p:nvPr/>
          </p:nvCxnSpPr>
          <p:spPr bwMode="inv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68"/>
            <p:cNvCxnSpPr/>
            <p:nvPr/>
          </p:nvCxnSpPr>
          <p:spPr bwMode="inv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69"/>
            <p:cNvCxnSpPr/>
            <p:nvPr/>
          </p:nvCxnSpPr>
          <p:spPr bwMode="inv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70"/>
            <p:cNvCxnSpPr/>
            <p:nvPr/>
          </p:nvCxnSpPr>
          <p:spPr bwMode="inv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71"/>
            <p:cNvCxnSpPr/>
            <p:nvPr/>
          </p:nvCxnSpPr>
          <p:spPr bwMode="inv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206"/>
          <p:cNvGrpSpPr/>
          <p:nvPr/>
        </p:nvGrpSpPr>
        <p:grpSpPr bwMode="invGray">
          <a:xfrm rot="314262">
            <a:off x="715241" y="2018485"/>
            <a:ext cx="582833" cy="817394"/>
            <a:chOff x="5000628" y="1357298"/>
            <a:chExt cx="991158" cy="1853398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1" name="Freeform 73"/>
            <p:cNvSpPr/>
            <p:nvPr/>
          </p:nvSpPr>
          <p:spPr bwMode="invGray">
            <a:xfrm>
              <a:off x="5000628" y="1357298"/>
              <a:ext cx="991158" cy="1351873"/>
            </a:xfrm>
            <a:custGeom>
              <a:avLst/>
              <a:gdLst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12874 w 941204"/>
                <a:gd name="connsiteY0" fmla="*/ 257840 h 1345019"/>
                <a:gd name="connsiteX1" fmla="*/ 332490 w 941204"/>
                <a:gd name="connsiteY1" fmla="*/ 454542 h 1345019"/>
                <a:gd name="connsiteX2" fmla="*/ 82625 w 941204"/>
                <a:gd name="connsiteY2" fmla="*/ 523654 h 1345019"/>
                <a:gd name="connsiteX3" fmla="*/ 79967 w 941204"/>
                <a:gd name="connsiteY3" fmla="*/ 212651 h 1345019"/>
                <a:gd name="connsiteX4" fmla="*/ 473372 w 941204"/>
                <a:gd name="connsiteY4" fmla="*/ 0 h 1345019"/>
                <a:gd name="connsiteX5" fmla="*/ 941204 w 941204"/>
                <a:gd name="connsiteY5" fmla="*/ 276447 h 1345019"/>
                <a:gd name="connsiteX6" fmla="*/ 853486 w 941204"/>
                <a:gd name="connsiteY6" fmla="*/ 741621 h 1345019"/>
                <a:gd name="connsiteX7" fmla="*/ 526535 w 941204"/>
                <a:gd name="connsiteY7" fmla="*/ 1084521 h 1345019"/>
                <a:gd name="connsiteX8" fmla="*/ 481346 w 941204"/>
                <a:gd name="connsiteY8" fmla="*/ 1345019 h 1345019"/>
                <a:gd name="connsiteX9" fmla="*/ 417551 w 941204"/>
                <a:gd name="connsiteY9" fmla="*/ 1342361 h 1345019"/>
                <a:gd name="connsiteX10" fmla="*/ 452107 w 941204"/>
                <a:gd name="connsiteY10" fmla="*/ 1039333 h 1345019"/>
                <a:gd name="connsiteX11" fmla="*/ 675390 w 941204"/>
                <a:gd name="connsiteY11" fmla="*/ 685800 h 1345019"/>
                <a:gd name="connsiteX12" fmla="*/ 731211 w 941204"/>
                <a:gd name="connsiteY12" fmla="*/ 337584 h 1345019"/>
                <a:gd name="connsiteX13" fmla="*/ 510586 w 941204"/>
                <a:gd name="connsiteY13" fmla="*/ 93035 h 1345019"/>
                <a:gd name="connsiteX14" fmla="*/ 212874 w 941204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64694 h 1351873"/>
                <a:gd name="connsiteX1" fmla="*/ 326506 w 935220"/>
                <a:gd name="connsiteY1" fmla="*/ 461396 h 1351873"/>
                <a:gd name="connsiteX2" fmla="*/ 76641 w 935220"/>
                <a:gd name="connsiteY2" fmla="*/ 530508 h 1351873"/>
                <a:gd name="connsiteX3" fmla="*/ 73983 w 935220"/>
                <a:gd name="connsiteY3" fmla="*/ 219505 h 1351873"/>
                <a:gd name="connsiteX4" fmla="*/ 467388 w 935220"/>
                <a:gd name="connsiteY4" fmla="*/ 6854 h 1351873"/>
                <a:gd name="connsiteX5" fmla="*/ 935220 w 935220"/>
                <a:gd name="connsiteY5" fmla="*/ 283301 h 1351873"/>
                <a:gd name="connsiteX6" fmla="*/ 847502 w 935220"/>
                <a:gd name="connsiteY6" fmla="*/ 748475 h 1351873"/>
                <a:gd name="connsiteX7" fmla="*/ 520551 w 935220"/>
                <a:gd name="connsiteY7" fmla="*/ 1091375 h 1351873"/>
                <a:gd name="connsiteX8" fmla="*/ 475362 w 935220"/>
                <a:gd name="connsiteY8" fmla="*/ 1351873 h 1351873"/>
                <a:gd name="connsiteX9" fmla="*/ 411567 w 935220"/>
                <a:gd name="connsiteY9" fmla="*/ 1349215 h 1351873"/>
                <a:gd name="connsiteX10" fmla="*/ 446123 w 935220"/>
                <a:gd name="connsiteY10" fmla="*/ 1046187 h 1351873"/>
                <a:gd name="connsiteX11" fmla="*/ 669406 w 935220"/>
                <a:gd name="connsiteY11" fmla="*/ 692654 h 1351873"/>
                <a:gd name="connsiteX12" fmla="*/ 725227 w 935220"/>
                <a:gd name="connsiteY12" fmla="*/ 344438 h 1351873"/>
                <a:gd name="connsiteX13" fmla="*/ 504602 w 935220"/>
                <a:gd name="connsiteY13" fmla="*/ 99889 h 1351873"/>
                <a:gd name="connsiteX14" fmla="*/ 206890 w 935220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17130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1158" h="1351873">
                  <a:moveTo>
                    <a:pt x="212542" y="264694"/>
                  </a:moveTo>
                  <a:cubicBezTo>
                    <a:pt x="203018" y="320293"/>
                    <a:pt x="339801" y="349345"/>
                    <a:pt x="332158" y="461396"/>
                  </a:cubicBezTo>
                  <a:cubicBezTo>
                    <a:pt x="324515" y="573447"/>
                    <a:pt x="164586" y="635082"/>
                    <a:pt x="82293" y="530508"/>
                  </a:cubicBezTo>
                  <a:cubicBezTo>
                    <a:pt x="0" y="425934"/>
                    <a:pt x="38877" y="315959"/>
                    <a:pt x="79635" y="219505"/>
                  </a:cubicBezTo>
                  <a:cubicBezTo>
                    <a:pt x="120393" y="123051"/>
                    <a:pt x="254632" y="13708"/>
                    <a:pt x="473040" y="6854"/>
                  </a:cubicBezTo>
                  <a:cubicBezTo>
                    <a:pt x="691448" y="0"/>
                    <a:pt x="890586" y="148302"/>
                    <a:pt x="940872" y="283301"/>
                  </a:cubicBezTo>
                  <a:cubicBezTo>
                    <a:pt x="991158" y="418300"/>
                    <a:pt x="983398" y="611037"/>
                    <a:pt x="853154" y="748475"/>
                  </a:cubicBezTo>
                  <a:cubicBezTo>
                    <a:pt x="744170" y="862775"/>
                    <a:pt x="559096" y="1023926"/>
                    <a:pt x="526203" y="1091375"/>
                  </a:cubicBezTo>
                  <a:cubicBezTo>
                    <a:pt x="493310" y="1158824"/>
                    <a:pt x="496077" y="1265040"/>
                    <a:pt x="481014" y="1351873"/>
                  </a:cubicBezTo>
                  <a:lnTo>
                    <a:pt x="417219" y="1349215"/>
                  </a:lnTo>
                  <a:cubicBezTo>
                    <a:pt x="428738" y="1248206"/>
                    <a:pt x="402933" y="1123819"/>
                    <a:pt x="451775" y="1046187"/>
                  </a:cubicBezTo>
                  <a:cubicBezTo>
                    <a:pt x="500617" y="968555"/>
                    <a:pt x="627323" y="803796"/>
                    <a:pt x="675058" y="692654"/>
                  </a:cubicBezTo>
                  <a:cubicBezTo>
                    <a:pt x="722793" y="581512"/>
                    <a:pt x="743399" y="445979"/>
                    <a:pt x="738186" y="379338"/>
                  </a:cubicBezTo>
                  <a:cubicBezTo>
                    <a:pt x="732973" y="312697"/>
                    <a:pt x="683909" y="107408"/>
                    <a:pt x="484336" y="99213"/>
                  </a:cubicBezTo>
                  <a:cubicBezTo>
                    <a:pt x="284763" y="91018"/>
                    <a:pt x="218744" y="172225"/>
                    <a:pt x="212542" y="264694"/>
                  </a:cubicBez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2" name="Oval 74"/>
            <p:cNvSpPr/>
            <p:nvPr/>
          </p:nvSpPr>
          <p:spPr bwMode="invGray">
            <a:xfrm>
              <a:off x="5316838" y="2928934"/>
              <a:ext cx="273788" cy="281762"/>
            </a:xfrm>
            <a:prstGeom prst="ellipse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3" name="Group 250"/>
          <p:cNvGrpSpPr/>
          <p:nvPr/>
        </p:nvGrpSpPr>
        <p:grpSpPr bwMode="invGray">
          <a:xfrm rot="2127411">
            <a:off x="10572782" y="5214951"/>
            <a:ext cx="1172215" cy="686073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4" name="Freeform 76"/>
            <p:cNvSpPr/>
            <p:nvPr/>
          </p:nvSpPr>
          <p:spPr bwMode="inv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5" name="Freeform 77"/>
            <p:cNvSpPr/>
            <p:nvPr/>
          </p:nvSpPr>
          <p:spPr bwMode="inv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6" name="Freeform 102"/>
          <p:cNvSpPr>
            <a:spLocks/>
          </p:cNvSpPr>
          <p:nvPr/>
        </p:nvSpPr>
        <p:spPr bwMode="invGray">
          <a:xfrm flipH="1">
            <a:off x="3619483" y="5357827"/>
            <a:ext cx="1619261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grpSp>
        <p:nvGrpSpPr>
          <p:cNvPr id="27" name="Group 98"/>
          <p:cNvGrpSpPr/>
          <p:nvPr/>
        </p:nvGrpSpPr>
        <p:grpSpPr bwMode="invGray">
          <a:xfrm rot="2704937">
            <a:off x="10927285" y="2845766"/>
            <a:ext cx="521671" cy="974779"/>
            <a:chOff x="3090931" y="2231917"/>
            <a:chExt cx="1238104" cy="1735114"/>
          </a:xfrm>
          <a:effectLst/>
        </p:grpSpPr>
        <p:sp>
          <p:nvSpPr>
            <p:cNvPr id="28" name="Freeform 83"/>
            <p:cNvSpPr/>
            <p:nvPr/>
          </p:nvSpPr>
          <p:spPr bwMode="inv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Freeform 84"/>
            <p:cNvSpPr/>
            <p:nvPr/>
          </p:nvSpPr>
          <p:spPr bwMode="inv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Freeform 85"/>
            <p:cNvSpPr/>
            <p:nvPr/>
          </p:nvSpPr>
          <p:spPr bwMode="inv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Freeform 86"/>
            <p:cNvSpPr/>
            <p:nvPr/>
          </p:nvSpPr>
          <p:spPr bwMode="inv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Freeform 87"/>
            <p:cNvSpPr/>
            <p:nvPr/>
          </p:nvSpPr>
          <p:spPr bwMode="inv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33" name="Straight Connector 88"/>
            <p:cNvCxnSpPr/>
            <p:nvPr/>
          </p:nvCxnSpPr>
          <p:spPr bwMode="inv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89"/>
            <p:cNvCxnSpPr/>
            <p:nvPr/>
          </p:nvCxnSpPr>
          <p:spPr bwMode="inv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90"/>
            <p:cNvCxnSpPr/>
            <p:nvPr/>
          </p:nvCxnSpPr>
          <p:spPr bwMode="inv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91"/>
            <p:cNvCxnSpPr/>
            <p:nvPr/>
          </p:nvCxnSpPr>
          <p:spPr bwMode="inv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92"/>
            <p:cNvCxnSpPr/>
            <p:nvPr/>
          </p:nvCxnSpPr>
          <p:spPr bwMode="inv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93"/>
            <p:cNvCxnSpPr/>
            <p:nvPr/>
          </p:nvCxnSpPr>
          <p:spPr bwMode="inv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94"/>
            <p:cNvCxnSpPr/>
            <p:nvPr/>
          </p:nvCxnSpPr>
          <p:spPr bwMode="inv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289"/>
          <p:cNvGrpSpPr/>
          <p:nvPr/>
        </p:nvGrpSpPr>
        <p:grpSpPr bwMode="invGray">
          <a:xfrm rot="19651015" flipH="1">
            <a:off x="1857655" y="3670104"/>
            <a:ext cx="1090319" cy="638141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41" name="Freeform 96"/>
            <p:cNvSpPr/>
            <p:nvPr/>
          </p:nvSpPr>
          <p:spPr bwMode="inv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2" name="Freeform 97"/>
            <p:cNvSpPr/>
            <p:nvPr/>
          </p:nvSpPr>
          <p:spPr bwMode="inv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43" name="Group 98"/>
          <p:cNvGrpSpPr/>
          <p:nvPr/>
        </p:nvGrpSpPr>
        <p:grpSpPr bwMode="gray">
          <a:xfrm rot="21125883">
            <a:off x="4445192" y="1461124"/>
            <a:ext cx="695561" cy="731084"/>
            <a:chOff x="3090931" y="2231917"/>
            <a:chExt cx="1238104" cy="1735114"/>
          </a:xfrm>
          <a:effectLst/>
        </p:grpSpPr>
        <p:sp>
          <p:nvSpPr>
            <p:cNvPr id="44" name="Freeform 99"/>
            <p:cNvSpPr/>
            <p:nvPr/>
          </p:nvSpPr>
          <p:spPr bwMode="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5" name="Freeform 100"/>
            <p:cNvSpPr/>
            <p:nvPr/>
          </p:nvSpPr>
          <p:spPr bwMode="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6" name="Freeform 101"/>
            <p:cNvSpPr/>
            <p:nvPr/>
          </p:nvSpPr>
          <p:spPr bwMode="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102"/>
            <p:cNvSpPr/>
            <p:nvPr/>
          </p:nvSpPr>
          <p:spPr bwMode="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103"/>
            <p:cNvSpPr/>
            <p:nvPr/>
          </p:nvSpPr>
          <p:spPr bwMode="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49" name="Straight Connector 104"/>
            <p:cNvCxnSpPr/>
            <p:nvPr/>
          </p:nvCxnSpPr>
          <p:spPr bwMode="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105"/>
            <p:cNvCxnSpPr/>
            <p:nvPr/>
          </p:nvCxnSpPr>
          <p:spPr bwMode="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06"/>
            <p:cNvCxnSpPr/>
            <p:nvPr/>
          </p:nvCxnSpPr>
          <p:spPr bwMode="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107"/>
            <p:cNvCxnSpPr/>
            <p:nvPr/>
          </p:nvCxnSpPr>
          <p:spPr bwMode="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108"/>
            <p:cNvCxnSpPr/>
            <p:nvPr/>
          </p:nvCxnSpPr>
          <p:spPr bwMode="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109"/>
            <p:cNvCxnSpPr/>
            <p:nvPr/>
          </p:nvCxnSpPr>
          <p:spPr bwMode="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110"/>
            <p:cNvCxnSpPr/>
            <p:nvPr/>
          </p:nvCxnSpPr>
          <p:spPr bwMode="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Freeform 102"/>
          <p:cNvSpPr>
            <a:spLocks/>
          </p:cNvSpPr>
          <p:nvPr/>
        </p:nvSpPr>
        <p:spPr bwMode="invGray">
          <a:xfrm>
            <a:off x="8191516" y="2000241"/>
            <a:ext cx="1219649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308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구역 머리글">
    <p:bg bwMode="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 bwMode="gray">
          <a:xfrm>
            <a:off x="0" y="0"/>
            <a:ext cx="12192000" cy="3429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2" name="Group 32"/>
          <p:cNvGrpSpPr/>
          <p:nvPr/>
        </p:nvGrpSpPr>
        <p:grpSpPr bwMode="gray">
          <a:xfrm>
            <a:off x="584200" y="3127248"/>
            <a:ext cx="734261" cy="610876"/>
            <a:chOff x="457200" y="859536"/>
            <a:chExt cx="550696" cy="610876"/>
          </a:xfrm>
        </p:grpSpPr>
        <p:grpSp>
          <p:nvGrpSpPr>
            <p:cNvPr id="7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39" name="Oval 38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0" name="Oval 39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1" name="Rounded Rectangle 40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0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36" name="Oval 35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7" name="Oval 36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8" name="Rounded Rectangle 37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23" name="Group 41"/>
          <p:cNvGrpSpPr/>
          <p:nvPr/>
        </p:nvGrpSpPr>
        <p:grpSpPr bwMode="gray">
          <a:xfrm>
            <a:off x="10875264" y="3127248"/>
            <a:ext cx="734261" cy="610876"/>
            <a:chOff x="457200" y="859536"/>
            <a:chExt cx="550696" cy="610876"/>
          </a:xfrm>
        </p:grpSpPr>
        <p:grpSp>
          <p:nvGrpSpPr>
            <p:cNvPr id="27" name="Group 42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48" name="Oval 47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9" name="Oval 48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0" name="Rounded Rectangle 49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31" name="Group 43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45" name="Oval 44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6" name="Oval 45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7" name="Rounded Rectangle 46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5285232"/>
            <a:ext cx="10363200" cy="859536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33" name="Group 98"/>
          <p:cNvGrpSpPr/>
          <p:nvPr/>
        </p:nvGrpSpPr>
        <p:grpSpPr bwMode="gray">
          <a:xfrm rot="1221911">
            <a:off x="6689224" y="3740793"/>
            <a:ext cx="998237" cy="1049218"/>
            <a:chOff x="3090931" y="2231917"/>
            <a:chExt cx="1238104" cy="1735114"/>
          </a:xfrm>
          <a:effectLst/>
        </p:grpSpPr>
        <p:sp>
          <p:nvSpPr>
            <p:cNvPr id="8" name="Freeform 60"/>
            <p:cNvSpPr/>
            <p:nvPr/>
          </p:nvSpPr>
          <p:spPr bwMode="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61"/>
            <p:cNvSpPr/>
            <p:nvPr/>
          </p:nvSpPr>
          <p:spPr bwMode="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62"/>
            <p:cNvSpPr/>
            <p:nvPr/>
          </p:nvSpPr>
          <p:spPr bwMode="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63"/>
            <p:cNvSpPr/>
            <p:nvPr/>
          </p:nvSpPr>
          <p:spPr bwMode="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Freeform 64"/>
            <p:cNvSpPr/>
            <p:nvPr/>
          </p:nvSpPr>
          <p:spPr bwMode="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13" name="Straight Connector 65"/>
            <p:cNvCxnSpPr/>
            <p:nvPr/>
          </p:nvCxnSpPr>
          <p:spPr bwMode="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66"/>
            <p:cNvCxnSpPr/>
            <p:nvPr/>
          </p:nvCxnSpPr>
          <p:spPr bwMode="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67"/>
            <p:cNvCxnSpPr/>
            <p:nvPr/>
          </p:nvCxnSpPr>
          <p:spPr bwMode="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68"/>
            <p:cNvCxnSpPr/>
            <p:nvPr/>
          </p:nvCxnSpPr>
          <p:spPr bwMode="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69"/>
            <p:cNvCxnSpPr/>
            <p:nvPr/>
          </p:nvCxnSpPr>
          <p:spPr bwMode="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70"/>
            <p:cNvCxnSpPr/>
            <p:nvPr/>
          </p:nvCxnSpPr>
          <p:spPr bwMode="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71"/>
            <p:cNvCxnSpPr/>
            <p:nvPr/>
          </p:nvCxnSpPr>
          <p:spPr bwMode="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206"/>
          <p:cNvGrpSpPr/>
          <p:nvPr/>
        </p:nvGrpSpPr>
        <p:grpSpPr bwMode="gray">
          <a:xfrm rot="314262">
            <a:off x="2239250" y="2375675"/>
            <a:ext cx="582833" cy="817394"/>
            <a:chOff x="5000628" y="1357298"/>
            <a:chExt cx="991158" cy="1853398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1" name="Freeform 73"/>
            <p:cNvSpPr/>
            <p:nvPr/>
          </p:nvSpPr>
          <p:spPr bwMode="gray">
            <a:xfrm>
              <a:off x="5000628" y="1357298"/>
              <a:ext cx="991158" cy="1351873"/>
            </a:xfrm>
            <a:custGeom>
              <a:avLst/>
              <a:gdLst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12874 w 941204"/>
                <a:gd name="connsiteY0" fmla="*/ 257840 h 1345019"/>
                <a:gd name="connsiteX1" fmla="*/ 332490 w 941204"/>
                <a:gd name="connsiteY1" fmla="*/ 454542 h 1345019"/>
                <a:gd name="connsiteX2" fmla="*/ 82625 w 941204"/>
                <a:gd name="connsiteY2" fmla="*/ 523654 h 1345019"/>
                <a:gd name="connsiteX3" fmla="*/ 79967 w 941204"/>
                <a:gd name="connsiteY3" fmla="*/ 212651 h 1345019"/>
                <a:gd name="connsiteX4" fmla="*/ 473372 w 941204"/>
                <a:gd name="connsiteY4" fmla="*/ 0 h 1345019"/>
                <a:gd name="connsiteX5" fmla="*/ 941204 w 941204"/>
                <a:gd name="connsiteY5" fmla="*/ 276447 h 1345019"/>
                <a:gd name="connsiteX6" fmla="*/ 853486 w 941204"/>
                <a:gd name="connsiteY6" fmla="*/ 741621 h 1345019"/>
                <a:gd name="connsiteX7" fmla="*/ 526535 w 941204"/>
                <a:gd name="connsiteY7" fmla="*/ 1084521 h 1345019"/>
                <a:gd name="connsiteX8" fmla="*/ 481346 w 941204"/>
                <a:gd name="connsiteY8" fmla="*/ 1345019 h 1345019"/>
                <a:gd name="connsiteX9" fmla="*/ 417551 w 941204"/>
                <a:gd name="connsiteY9" fmla="*/ 1342361 h 1345019"/>
                <a:gd name="connsiteX10" fmla="*/ 452107 w 941204"/>
                <a:gd name="connsiteY10" fmla="*/ 1039333 h 1345019"/>
                <a:gd name="connsiteX11" fmla="*/ 675390 w 941204"/>
                <a:gd name="connsiteY11" fmla="*/ 685800 h 1345019"/>
                <a:gd name="connsiteX12" fmla="*/ 731211 w 941204"/>
                <a:gd name="connsiteY12" fmla="*/ 337584 h 1345019"/>
                <a:gd name="connsiteX13" fmla="*/ 510586 w 941204"/>
                <a:gd name="connsiteY13" fmla="*/ 93035 h 1345019"/>
                <a:gd name="connsiteX14" fmla="*/ 212874 w 941204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64694 h 1351873"/>
                <a:gd name="connsiteX1" fmla="*/ 326506 w 935220"/>
                <a:gd name="connsiteY1" fmla="*/ 461396 h 1351873"/>
                <a:gd name="connsiteX2" fmla="*/ 76641 w 935220"/>
                <a:gd name="connsiteY2" fmla="*/ 530508 h 1351873"/>
                <a:gd name="connsiteX3" fmla="*/ 73983 w 935220"/>
                <a:gd name="connsiteY3" fmla="*/ 219505 h 1351873"/>
                <a:gd name="connsiteX4" fmla="*/ 467388 w 935220"/>
                <a:gd name="connsiteY4" fmla="*/ 6854 h 1351873"/>
                <a:gd name="connsiteX5" fmla="*/ 935220 w 935220"/>
                <a:gd name="connsiteY5" fmla="*/ 283301 h 1351873"/>
                <a:gd name="connsiteX6" fmla="*/ 847502 w 935220"/>
                <a:gd name="connsiteY6" fmla="*/ 748475 h 1351873"/>
                <a:gd name="connsiteX7" fmla="*/ 520551 w 935220"/>
                <a:gd name="connsiteY7" fmla="*/ 1091375 h 1351873"/>
                <a:gd name="connsiteX8" fmla="*/ 475362 w 935220"/>
                <a:gd name="connsiteY8" fmla="*/ 1351873 h 1351873"/>
                <a:gd name="connsiteX9" fmla="*/ 411567 w 935220"/>
                <a:gd name="connsiteY9" fmla="*/ 1349215 h 1351873"/>
                <a:gd name="connsiteX10" fmla="*/ 446123 w 935220"/>
                <a:gd name="connsiteY10" fmla="*/ 1046187 h 1351873"/>
                <a:gd name="connsiteX11" fmla="*/ 669406 w 935220"/>
                <a:gd name="connsiteY11" fmla="*/ 692654 h 1351873"/>
                <a:gd name="connsiteX12" fmla="*/ 725227 w 935220"/>
                <a:gd name="connsiteY12" fmla="*/ 344438 h 1351873"/>
                <a:gd name="connsiteX13" fmla="*/ 504602 w 935220"/>
                <a:gd name="connsiteY13" fmla="*/ 99889 h 1351873"/>
                <a:gd name="connsiteX14" fmla="*/ 206890 w 935220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17130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1158" h="1351873">
                  <a:moveTo>
                    <a:pt x="212542" y="264694"/>
                  </a:moveTo>
                  <a:cubicBezTo>
                    <a:pt x="203018" y="320293"/>
                    <a:pt x="339801" y="349345"/>
                    <a:pt x="332158" y="461396"/>
                  </a:cubicBezTo>
                  <a:cubicBezTo>
                    <a:pt x="324515" y="573447"/>
                    <a:pt x="164586" y="635082"/>
                    <a:pt x="82293" y="530508"/>
                  </a:cubicBezTo>
                  <a:cubicBezTo>
                    <a:pt x="0" y="425934"/>
                    <a:pt x="38877" y="315959"/>
                    <a:pt x="79635" y="219505"/>
                  </a:cubicBezTo>
                  <a:cubicBezTo>
                    <a:pt x="120393" y="123051"/>
                    <a:pt x="254632" y="13708"/>
                    <a:pt x="473040" y="6854"/>
                  </a:cubicBezTo>
                  <a:cubicBezTo>
                    <a:pt x="691448" y="0"/>
                    <a:pt x="890586" y="148302"/>
                    <a:pt x="940872" y="283301"/>
                  </a:cubicBezTo>
                  <a:cubicBezTo>
                    <a:pt x="991158" y="418300"/>
                    <a:pt x="983398" y="611037"/>
                    <a:pt x="853154" y="748475"/>
                  </a:cubicBezTo>
                  <a:cubicBezTo>
                    <a:pt x="744170" y="862775"/>
                    <a:pt x="559096" y="1023926"/>
                    <a:pt x="526203" y="1091375"/>
                  </a:cubicBezTo>
                  <a:cubicBezTo>
                    <a:pt x="493310" y="1158824"/>
                    <a:pt x="496077" y="1265040"/>
                    <a:pt x="481014" y="1351873"/>
                  </a:cubicBezTo>
                  <a:lnTo>
                    <a:pt x="417219" y="1349215"/>
                  </a:lnTo>
                  <a:cubicBezTo>
                    <a:pt x="428738" y="1248206"/>
                    <a:pt x="402933" y="1123819"/>
                    <a:pt x="451775" y="1046187"/>
                  </a:cubicBezTo>
                  <a:cubicBezTo>
                    <a:pt x="500617" y="968555"/>
                    <a:pt x="627323" y="803796"/>
                    <a:pt x="675058" y="692654"/>
                  </a:cubicBezTo>
                  <a:cubicBezTo>
                    <a:pt x="722793" y="581512"/>
                    <a:pt x="743399" y="445979"/>
                    <a:pt x="738186" y="379338"/>
                  </a:cubicBezTo>
                  <a:cubicBezTo>
                    <a:pt x="732973" y="312697"/>
                    <a:pt x="683909" y="107408"/>
                    <a:pt x="484336" y="99213"/>
                  </a:cubicBezTo>
                  <a:cubicBezTo>
                    <a:pt x="284763" y="91018"/>
                    <a:pt x="218744" y="172225"/>
                    <a:pt x="212542" y="264694"/>
                  </a:cubicBez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2" name="Oval 74"/>
            <p:cNvSpPr/>
            <p:nvPr/>
          </p:nvSpPr>
          <p:spPr bwMode="gray">
            <a:xfrm>
              <a:off x="5316838" y="2928934"/>
              <a:ext cx="273788" cy="281762"/>
            </a:xfrm>
            <a:prstGeom prst="ellipse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35" name="Group 250"/>
          <p:cNvGrpSpPr/>
          <p:nvPr/>
        </p:nvGrpSpPr>
        <p:grpSpPr bwMode="gray">
          <a:xfrm rot="2127411">
            <a:off x="10572782" y="5214951"/>
            <a:ext cx="1172215" cy="686073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4" name="Freeform 76"/>
            <p:cNvSpPr/>
            <p:nvPr/>
          </p:nvSpPr>
          <p:spPr bwMode="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5" name="Freeform 77"/>
            <p:cNvSpPr/>
            <p:nvPr/>
          </p:nvSpPr>
          <p:spPr bwMode="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6" name="Freeform 102"/>
          <p:cNvSpPr>
            <a:spLocks/>
          </p:cNvSpPr>
          <p:nvPr/>
        </p:nvSpPr>
        <p:spPr bwMode="gray">
          <a:xfrm flipH="1">
            <a:off x="1428718" y="4929199"/>
            <a:ext cx="1619261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grpSp>
        <p:nvGrpSpPr>
          <p:cNvPr id="42" name="Group 289"/>
          <p:cNvGrpSpPr/>
          <p:nvPr/>
        </p:nvGrpSpPr>
        <p:grpSpPr bwMode="gray">
          <a:xfrm rot="19651015" flipH="1">
            <a:off x="1286153" y="169666"/>
            <a:ext cx="1090319" cy="638141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8" name="Freeform 96"/>
            <p:cNvSpPr/>
            <p:nvPr/>
          </p:nvSpPr>
          <p:spPr bwMode="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Freeform 97"/>
            <p:cNvSpPr/>
            <p:nvPr/>
          </p:nvSpPr>
          <p:spPr bwMode="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0" name="Freeform 102"/>
          <p:cNvSpPr>
            <a:spLocks/>
          </p:cNvSpPr>
          <p:nvPr/>
        </p:nvSpPr>
        <p:spPr bwMode="gray">
          <a:xfrm>
            <a:off x="9715526" y="142853"/>
            <a:ext cx="1219649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51" name="Title 50"/>
          <p:cNvSpPr>
            <a:spLocks noGrp="1"/>
          </p:cNvSpPr>
          <p:nvPr>
            <p:ph type="title"/>
          </p:nvPr>
        </p:nvSpPr>
        <p:spPr bwMode="gray">
          <a:xfrm>
            <a:off x="609600" y="1755648"/>
            <a:ext cx="10972800" cy="1143000"/>
          </a:xfrm>
        </p:spPr>
        <p:txBody>
          <a:bodyPr>
            <a:normAutofit/>
          </a:bodyPr>
          <a:lstStyle>
            <a:lvl1pPr>
              <a:defRPr sz="440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grpSp>
        <p:nvGrpSpPr>
          <p:cNvPr id="43" name="Group 95"/>
          <p:cNvGrpSpPr/>
          <p:nvPr/>
        </p:nvGrpSpPr>
        <p:grpSpPr bwMode="gray">
          <a:xfrm rot="2633846">
            <a:off x="5937504" y="4416552"/>
            <a:ext cx="683767" cy="882920"/>
            <a:chOff x="3426488" y="1748413"/>
            <a:chExt cx="1416817" cy="4137538"/>
          </a:xfrm>
          <a:solidFill>
            <a:schemeClr val="tx2"/>
          </a:solidFill>
          <a:effectLst/>
        </p:grpSpPr>
        <p:sp>
          <p:nvSpPr>
            <p:cNvPr id="53" name="Freeform 52"/>
            <p:cNvSpPr/>
            <p:nvPr/>
          </p:nvSpPr>
          <p:spPr bwMode="gray">
            <a:xfrm>
              <a:off x="4327187" y="2069960"/>
              <a:ext cx="516118" cy="2839624"/>
            </a:xfrm>
            <a:custGeom>
              <a:avLst/>
              <a:gdLst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472272 w 512465"/>
                <a:gd name="connsiteY2" fmla="*/ 2421653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68490 w 512465"/>
                <a:gd name="connsiteY2" fmla="*/ 2533276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68490 w 512465"/>
                <a:gd name="connsiteY2" fmla="*/ 2533276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225582 w 512465"/>
                <a:gd name="connsiteY2" fmla="*/ 2461211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0725 w 512465"/>
                <a:gd name="connsiteY0" fmla="*/ 381838 h 2893926"/>
                <a:gd name="connsiteX1" fmla="*/ 0 w 512465"/>
                <a:gd name="connsiteY1" fmla="*/ 2893926 h 2893926"/>
                <a:gd name="connsiteX2" fmla="*/ 343388 w 512465"/>
                <a:gd name="connsiteY2" fmla="*/ 2519101 h 2893926"/>
                <a:gd name="connsiteX3" fmla="*/ 512465 w 512465"/>
                <a:gd name="connsiteY3" fmla="*/ 0 h 2893926"/>
                <a:gd name="connsiteX4" fmla="*/ 150725 w 512465"/>
                <a:gd name="connsiteY4" fmla="*/ 381838 h 2893926"/>
                <a:gd name="connsiteX0" fmla="*/ 154378 w 516118"/>
                <a:gd name="connsiteY0" fmla="*/ 381838 h 2874074"/>
                <a:gd name="connsiteX1" fmla="*/ 0 w 516118"/>
                <a:gd name="connsiteY1" fmla="*/ 2874074 h 2874074"/>
                <a:gd name="connsiteX2" fmla="*/ 347041 w 516118"/>
                <a:gd name="connsiteY2" fmla="*/ 2519101 h 2874074"/>
                <a:gd name="connsiteX3" fmla="*/ 516118 w 516118"/>
                <a:gd name="connsiteY3" fmla="*/ 0 h 2874074"/>
                <a:gd name="connsiteX4" fmla="*/ 154378 w 516118"/>
                <a:gd name="connsiteY4" fmla="*/ 381838 h 287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118" h="2874074">
                  <a:moveTo>
                    <a:pt x="154378" y="381838"/>
                  </a:moveTo>
                  <a:lnTo>
                    <a:pt x="0" y="2874074"/>
                  </a:lnTo>
                  <a:lnTo>
                    <a:pt x="347041" y="2519101"/>
                  </a:lnTo>
                  <a:lnTo>
                    <a:pt x="516118" y="0"/>
                  </a:lnTo>
                  <a:lnTo>
                    <a:pt x="154378" y="381838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Freeform 53"/>
            <p:cNvSpPr/>
            <p:nvPr/>
          </p:nvSpPr>
          <p:spPr bwMode="gray">
            <a:xfrm>
              <a:off x="3436537" y="2110154"/>
              <a:ext cx="428258" cy="2805339"/>
            </a:xfrm>
            <a:custGeom>
              <a:avLst/>
              <a:gdLst>
                <a:gd name="connsiteX0" fmla="*/ 0 w 422031"/>
                <a:gd name="connsiteY0" fmla="*/ 0 h 2793442"/>
                <a:gd name="connsiteX1" fmla="*/ 180871 w 422031"/>
                <a:gd name="connsiteY1" fmla="*/ 2411604 h 2793442"/>
                <a:gd name="connsiteX2" fmla="*/ 422031 w 422031"/>
                <a:gd name="connsiteY2" fmla="*/ 2793442 h 2793442"/>
                <a:gd name="connsiteX3" fmla="*/ 301451 w 422031"/>
                <a:gd name="connsiteY3" fmla="*/ 341644 h 2793442"/>
                <a:gd name="connsiteX4" fmla="*/ 0 w 422031"/>
                <a:gd name="connsiteY4" fmla="*/ 0 h 2793442"/>
                <a:gd name="connsiteX0" fmla="*/ 0 w 422031"/>
                <a:gd name="connsiteY0" fmla="*/ 0 h 2793442"/>
                <a:gd name="connsiteX1" fmla="*/ 180871 w 422031"/>
                <a:gd name="connsiteY1" fmla="*/ 2483018 h 2793442"/>
                <a:gd name="connsiteX2" fmla="*/ 422031 w 422031"/>
                <a:gd name="connsiteY2" fmla="*/ 2793442 h 2793442"/>
                <a:gd name="connsiteX3" fmla="*/ 301451 w 422031"/>
                <a:gd name="connsiteY3" fmla="*/ 341644 h 2793442"/>
                <a:gd name="connsiteX4" fmla="*/ 0 w 422031"/>
                <a:gd name="connsiteY4" fmla="*/ 0 h 2793442"/>
                <a:gd name="connsiteX0" fmla="*/ 0 w 423964"/>
                <a:gd name="connsiteY0" fmla="*/ 0 h 2798077"/>
                <a:gd name="connsiteX1" fmla="*/ 180871 w 423964"/>
                <a:gd name="connsiteY1" fmla="*/ 2483018 h 2798077"/>
                <a:gd name="connsiteX2" fmla="*/ 423964 w 423964"/>
                <a:gd name="connsiteY2" fmla="*/ 2798077 h 2798077"/>
                <a:gd name="connsiteX3" fmla="*/ 301451 w 423964"/>
                <a:gd name="connsiteY3" fmla="*/ 341644 h 2798077"/>
                <a:gd name="connsiteX4" fmla="*/ 0 w 423964"/>
                <a:gd name="connsiteY4" fmla="*/ 0 h 2798077"/>
                <a:gd name="connsiteX0" fmla="*/ 0 w 433937"/>
                <a:gd name="connsiteY0" fmla="*/ 0 h 2807630"/>
                <a:gd name="connsiteX1" fmla="*/ 180871 w 433937"/>
                <a:gd name="connsiteY1" fmla="*/ 2483018 h 2807630"/>
                <a:gd name="connsiteX2" fmla="*/ 433937 w 433937"/>
                <a:gd name="connsiteY2" fmla="*/ 2807630 h 2807630"/>
                <a:gd name="connsiteX3" fmla="*/ 301451 w 433937"/>
                <a:gd name="connsiteY3" fmla="*/ 341644 h 2807630"/>
                <a:gd name="connsiteX4" fmla="*/ 0 w 433937"/>
                <a:gd name="connsiteY4" fmla="*/ 0 h 2807630"/>
                <a:gd name="connsiteX0" fmla="*/ 0 w 428258"/>
                <a:gd name="connsiteY0" fmla="*/ 0 h 2784474"/>
                <a:gd name="connsiteX1" fmla="*/ 180871 w 428258"/>
                <a:gd name="connsiteY1" fmla="*/ 2483018 h 2784474"/>
                <a:gd name="connsiteX2" fmla="*/ 428258 w 428258"/>
                <a:gd name="connsiteY2" fmla="*/ 2784474 h 2784474"/>
                <a:gd name="connsiteX3" fmla="*/ 301451 w 428258"/>
                <a:gd name="connsiteY3" fmla="*/ 341644 h 2784474"/>
                <a:gd name="connsiteX4" fmla="*/ 0 w 428258"/>
                <a:gd name="connsiteY4" fmla="*/ 0 h 278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258" h="2784474">
                  <a:moveTo>
                    <a:pt x="0" y="0"/>
                  </a:moveTo>
                  <a:lnTo>
                    <a:pt x="180871" y="2483018"/>
                  </a:lnTo>
                  <a:lnTo>
                    <a:pt x="428258" y="2784474"/>
                  </a:lnTo>
                  <a:lnTo>
                    <a:pt x="301451" y="34164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Freeform 54"/>
            <p:cNvSpPr/>
            <p:nvPr/>
          </p:nvSpPr>
          <p:spPr bwMode="gray">
            <a:xfrm>
              <a:off x="3426488" y="1748413"/>
              <a:ext cx="1416817" cy="723482"/>
            </a:xfrm>
            <a:custGeom>
              <a:avLst/>
              <a:gdLst>
                <a:gd name="connsiteX0" fmla="*/ 351692 w 1416817"/>
                <a:gd name="connsiteY0" fmla="*/ 0 h 723482"/>
                <a:gd name="connsiteX1" fmla="*/ 994787 w 1416817"/>
                <a:gd name="connsiteY1" fmla="*/ 0 h 723482"/>
                <a:gd name="connsiteX2" fmla="*/ 1416817 w 1416817"/>
                <a:gd name="connsiteY2" fmla="*/ 331596 h 723482"/>
                <a:gd name="connsiteX3" fmla="*/ 1045028 w 1416817"/>
                <a:gd name="connsiteY3" fmla="*/ 723482 h 723482"/>
                <a:gd name="connsiteX4" fmla="*/ 321547 w 1416817"/>
                <a:gd name="connsiteY4" fmla="*/ 723482 h 723482"/>
                <a:gd name="connsiteX5" fmla="*/ 0 w 1416817"/>
                <a:gd name="connsiteY5" fmla="*/ 361741 h 723482"/>
                <a:gd name="connsiteX6" fmla="*/ 351692 w 1416817"/>
                <a:gd name="connsiteY6" fmla="*/ 0 h 72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6817" h="723482">
                  <a:moveTo>
                    <a:pt x="351692" y="0"/>
                  </a:moveTo>
                  <a:lnTo>
                    <a:pt x="994787" y="0"/>
                  </a:lnTo>
                  <a:lnTo>
                    <a:pt x="1416817" y="331596"/>
                  </a:lnTo>
                  <a:lnTo>
                    <a:pt x="1045028" y="723482"/>
                  </a:lnTo>
                  <a:lnTo>
                    <a:pt x="321547" y="723482"/>
                  </a:lnTo>
                  <a:lnTo>
                    <a:pt x="0" y="361741"/>
                  </a:lnTo>
                  <a:lnTo>
                    <a:pt x="351692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Freeform 55"/>
            <p:cNvSpPr/>
            <p:nvPr/>
          </p:nvSpPr>
          <p:spPr bwMode="gray">
            <a:xfrm>
              <a:off x="3748035" y="2461846"/>
              <a:ext cx="723481" cy="2447972"/>
            </a:xfrm>
            <a:custGeom>
              <a:avLst/>
              <a:gdLst>
                <a:gd name="connsiteX0" fmla="*/ 0 w 723481"/>
                <a:gd name="connsiteY0" fmla="*/ 10049 h 2471895"/>
                <a:gd name="connsiteX1" fmla="*/ 120580 w 723481"/>
                <a:gd name="connsiteY1" fmla="*/ 2471895 h 2471895"/>
                <a:gd name="connsiteX2" fmla="*/ 572756 w 723481"/>
                <a:gd name="connsiteY2" fmla="*/ 2471895 h 2471895"/>
                <a:gd name="connsiteX3" fmla="*/ 723481 w 723481"/>
                <a:gd name="connsiteY3" fmla="*/ 0 h 2471895"/>
                <a:gd name="connsiteX4" fmla="*/ 0 w 723481"/>
                <a:gd name="connsiteY4" fmla="*/ 10049 h 2471895"/>
                <a:gd name="connsiteX0" fmla="*/ 0 w 723481"/>
                <a:gd name="connsiteY0" fmla="*/ 10049 h 2471895"/>
                <a:gd name="connsiteX1" fmla="*/ 120580 w 723481"/>
                <a:gd name="connsiteY1" fmla="*/ 2471895 h 2471895"/>
                <a:gd name="connsiteX2" fmla="*/ 574419 w 723481"/>
                <a:gd name="connsiteY2" fmla="*/ 2446964 h 2471895"/>
                <a:gd name="connsiteX3" fmla="*/ 723481 w 723481"/>
                <a:gd name="connsiteY3" fmla="*/ 0 h 2471895"/>
                <a:gd name="connsiteX4" fmla="*/ 0 w 723481"/>
                <a:gd name="connsiteY4" fmla="*/ 10049 h 2471895"/>
                <a:gd name="connsiteX0" fmla="*/ 0 w 723481"/>
                <a:gd name="connsiteY0" fmla="*/ 10049 h 2447972"/>
                <a:gd name="connsiteX1" fmla="*/ 120580 w 723481"/>
                <a:gd name="connsiteY1" fmla="*/ 2447972 h 2447972"/>
                <a:gd name="connsiteX2" fmla="*/ 574419 w 723481"/>
                <a:gd name="connsiteY2" fmla="*/ 2446964 h 2447972"/>
                <a:gd name="connsiteX3" fmla="*/ 723481 w 723481"/>
                <a:gd name="connsiteY3" fmla="*/ 0 h 2447972"/>
                <a:gd name="connsiteX4" fmla="*/ 0 w 723481"/>
                <a:gd name="connsiteY4" fmla="*/ 10049 h 244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481" h="2447972">
                  <a:moveTo>
                    <a:pt x="0" y="10049"/>
                  </a:moveTo>
                  <a:lnTo>
                    <a:pt x="120580" y="2447972"/>
                  </a:lnTo>
                  <a:lnTo>
                    <a:pt x="574419" y="2446964"/>
                  </a:lnTo>
                  <a:lnTo>
                    <a:pt x="723481" y="0"/>
                  </a:lnTo>
                  <a:lnTo>
                    <a:pt x="0" y="10049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7" name="Freeform 56"/>
            <p:cNvSpPr/>
            <p:nvPr/>
          </p:nvSpPr>
          <p:spPr bwMode="gray">
            <a:xfrm>
              <a:off x="3620218" y="4557694"/>
              <a:ext cx="1053591" cy="939666"/>
            </a:xfrm>
            <a:custGeom>
              <a:avLst/>
              <a:gdLst>
                <a:gd name="connsiteX0" fmla="*/ 0 w 1065125"/>
                <a:gd name="connsiteY0" fmla="*/ 40193 h 854110"/>
                <a:gd name="connsiteX1" fmla="*/ 180870 w 1065125"/>
                <a:gd name="connsiteY1" fmla="*/ 854110 h 854110"/>
                <a:gd name="connsiteX2" fmla="*/ 703385 w 1065125"/>
                <a:gd name="connsiteY2" fmla="*/ 854110 h 854110"/>
                <a:gd name="connsiteX3" fmla="*/ 1065125 w 1065125"/>
                <a:gd name="connsiteY3" fmla="*/ 0 h 854110"/>
                <a:gd name="connsiteX4" fmla="*/ 693336 w 1065125"/>
                <a:gd name="connsiteY4" fmla="*/ 371789 h 854110"/>
                <a:gd name="connsiteX5" fmla="*/ 211015 w 1065125"/>
                <a:gd name="connsiteY5" fmla="*/ 351692 h 854110"/>
                <a:gd name="connsiteX6" fmla="*/ 0 w 1065125"/>
                <a:gd name="connsiteY6" fmla="*/ 40193 h 854110"/>
                <a:gd name="connsiteX0" fmla="*/ 0 w 1065125"/>
                <a:gd name="connsiteY0" fmla="*/ 40193 h 854110"/>
                <a:gd name="connsiteX1" fmla="*/ 252276 w 1065125"/>
                <a:gd name="connsiteY1" fmla="*/ 854110 h 854110"/>
                <a:gd name="connsiteX2" fmla="*/ 703385 w 1065125"/>
                <a:gd name="connsiteY2" fmla="*/ 854110 h 854110"/>
                <a:gd name="connsiteX3" fmla="*/ 1065125 w 1065125"/>
                <a:gd name="connsiteY3" fmla="*/ 0 h 854110"/>
                <a:gd name="connsiteX4" fmla="*/ 693336 w 1065125"/>
                <a:gd name="connsiteY4" fmla="*/ 371789 h 854110"/>
                <a:gd name="connsiteX5" fmla="*/ 211015 w 1065125"/>
                <a:gd name="connsiteY5" fmla="*/ 351692 h 854110"/>
                <a:gd name="connsiteX6" fmla="*/ 0 w 1065125"/>
                <a:gd name="connsiteY6" fmla="*/ 40193 h 854110"/>
                <a:gd name="connsiteX0" fmla="*/ 0 w 1039207"/>
                <a:gd name="connsiteY0" fmla="*/ 34885 h 848802"/>
                <a:gd name="connsiteX1" fmla="*/ 252276 w 1039207"/>
                <a:gd name="connsiteY1" fmla="*/ 848802 h 848802"/>
                <a:gd name="connsiteX2" fmla="*/ 703385 w 1039207"/>
                <a:gd name="connsiteY2" fmla="*/ 848802 h 848802"/>
                <a:gd name="connsiteX3" fmla="*/ 1039207 w 1039207"/>
                <a:gd name="connsiteY3" fmla="*/ 0 h 848802"/>
                <a:gd name="connsiteX4" fmla="*/ 693336 w 1039207"/>
                <a:gd name="connsiteY4" fmla="*/ 366481 h 848802"/>
                <a:gd name="connsiteX5" fmla="*/ 211015 w 1039207"/>
                <a:gd name="connsiteY5" fmla="*/ 346384 h 848802"/>
                <a:gd name="connsiteX6" fmla="*/ 0 w 1039207"/>
                <a:gd name="connsiteY6" fmla="*/ 34885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66481 h 848802"/>
                <a:gd name="connsiteX5" fmla="*/ 220644 w 1048836"/>
                <a:gd name="connsiteY5" fmla="*/ 346384 h 848802"/>
                <a:gd name="connsiteX6" fmla="*/ 0 w 1048836"/>
                <a:gd name="connsiteY6" fmla="*/ 50826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66481 h 848802"/>
                <a:gd name="connsiteX5" fmla="*/ 254540 w 1048836"/>
                <a:gd name="connsiteY5" fmla="*/ 345377 h 848802"/>
                <a:gd name="connsiteX6" fmla="*/ 0 w 1048836"/>
                <a:gd name="connsiteY6" fmla="*/ 50826 h 848802"/>
                <a:gd name="connsiteX0" fmla="*/ 0 w 1048836"/>
                <a:gd name="connsiteY0" fmla="*/ 50826 h 848802"/>
                <a:gd name="connsiteX1" fmla="*/ 261905 w 1048836"/>
                <a:gd name="connsiteY1" fmla="*/ 848802 h 848802"/>
                <a:gd name="connsiteX2" fmla="*/ 713014 w 1048836"/>
                <a:gd name="connsiteY2" fmla="*/ 848802 h 848802"/>
                <a:gd name="connsiteX3" fmla="*/ 1048836 w 1048836"/>
                <a:gd name="connsiteY3" fmla="*/ 0 h 848802"/>
                <a:gd name="connsiteX4" fmla="*/ 702965 w 1048836"/>
                <a:gd name="connsiteY4" fmla="*/ 342557 h 848802"/>
                <a:gd name="connsiteX5" fmla="*/ 254540 w 1048836"/>
                <a:gd name="connsiteY5" fmla="*/ 345377 h 848802"/>
                <a:gd name="connsiteX6" fmla="*/ 0 w 1048836"/>
                <a:gd name="connsiteY6" fmla="*/ 50826 h 848802"/>
                <a:gd name="connsiteX0" fmla="*/ 0 w 1048836"/>
                <a:gd name="connsiteY0" fmla="*/ 50826 h 938903"/>
                <a:gd name="connsiteX1" fmla="*/ 261905 w 1048836"/>
                <a:gd name="connsiteY1" fmla="*/ 848802 h 938903"/>
                <a:gd name="connsiteX2" fmla="*/ 480860 w 1048836"/>
                <a:gd name="connsiteY2" fmla="*/ 938903 h 938903"/>
                <a:gd name="connsiteX3" fmla="*/ 713014 w 1048836"/>
                <a:gd name="connsiteY3" fmla="*/ 848802 h 938903"/>
                <a:gd name="connsiteX4" fmla="*/ 1048836 w 1048836"/>
                <a:gd name="connsiteY4" fmla="*/ 0 h 938903"/>
                <a:gd name="connsiteX5" fmla="*/ 702965 w 1048836"/>
                <a:gd name="connsiteY5" fmla="*/ 342557 h 938903"/>
                <a:gd name="connsiteX6" fmla="*/ 254540 w 1048836"/>
                <a:gd name="connsiteY6" fmla="*/ 345377 h 938903"/>
                <a:gd name="connsiteX7" fmla="*/ 0 w 1048836"/>
                <a:gd name="connsiteY7" fmla="*/ 50826 h 938903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713014 w 1048836"/>
                <a:gd name="connsiteY3" fmla="*/ 848802 h 930109"/>
                <a:gd name="connsiteX4" fmla="*/ 1048836 w 1048836"/>
                <a:gd name="connsiteY4" fmla="*/ 0 h 930109"/>
                <a:gd name="connsiteX5" fmla="*/ 702965 w 1048836"/>
                <a:gd name="connsiteY5" fmla="*/ 342557 h 930109"/>
                <a:gd name="connsiteX6" fmla="*/ 254540 w 1048836"/>
                <a:gd name="connsiteY6" fmla="*/ 345377 h 930109"/>
                <a:gd name="connsiteX7" fmla="*/ 0 w 1048836"/>
                <a:gd name="connsiteY7" fmla="*/ 50826 h 930109"/>
                <a:gd name="connsiteX0" fmla="*/ 0 w 1048836"/>
                <a:gd name="connsiteY0" fmla="*/ 50826 h 934962"/>
                <a:gd name="connsiteX1" fmla="*/ 261905 w 1048836"/>
                <a:gd name="connsiteY1" fmla="*/ 848802 h 934962"/>
                <a:gd name="connsiteX2" fmla="*/ 421820 w 1048836"/>
                <a:gd name="connsiteY2" fmla="*/ 930109 h 934962"/>
                <a:gd name="connsiteX3" fmla="*/ 545692 w 1048836"/>
                <a:gd name="connsiteY3" fmla="*/ 934962 h 934962"/>
                <a:gd name="connsiteX4" fmla="*/ 713014 w 1048836"/>
                <a:gd name="connsiteY4" fmla="*/ 848802 h 934962"/>
                <a:gd name="connsiteX5" fmla="*/ 1048836 w 1048836"/>
                <a:gd name="connsiteY5" fmla="*/ 0 h 934962"/>
                <a:gd name="connsiteX6" fmla="*/ 702965 w 1048836"/>
                <a:gd name="connsiteY6" fmla="*/ 342557 h 934962"/>
                <a:gd name="connsiteX7" fmla="*/ 254540 w 1048836"/>
                <a:gd name="connsiteY7" fmla="*/ 345377 h 934962"/>
                <a:gd name="connsiteX8" fmla="*/ 0 w 1048836"/>
                <a:gd name="connsiteY8" fmla="*/ 50826 h 934962"/>
                <a:gd name="connsiteX0" fmla="*/ 0 w 1048836"/>
                <a:gd name="connsiteY0" fmla="*/ 50826 h 937329"/>
                <a:gd name="connsiteX1" fmla="*/ 261905 w 1048836"/>
                <a:gd name="connsiteY1" fmla="*/ 848802 h 937329"/>
                <a:gd name="connsiteX2" fmla="*/ 421820 w 1048836"/>
                <a:gd name="connsiteY2" fmla="*/ 930109 h 937329"/>
                <a:gd name="connsiteX3" fmla="*/ 564745 w 1048836"/>
                <a:gd name="connsiteY3" fmla="*/ 937329 h 937329"/>
                <a:gd name="connsiteX4" fmla="*/ 713014 w 1048836"/>
                <a:gd name="connsiteY4" fmla="*/ 848802 h 937329"/>
                <a:gd name="connsiteX5" fmla="*/ 1048836 w 1048836"/>
                <a:gd name="connsiteY5" fmla="*/ 0 h 937329"/>
                <a:gd name="connsiteX6" fmla="*/ 702965 w 1048836"/>
                <a:gd name="connsiteY6" fmla="*/ 342557 h 937329"/>
                <a:gd name="connsiteX7" fmla="*/ 254540 w 1048836"/>
                <a:gd name="connsiteY7" fmla="*/ 345377 h 937329"/>
                <a:gd name="connsiteX8" fmla="*/ 0 w 1048836"/>
                <a:gd name="connsiteY8" fmla="*/ 50826 h 93732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42557 h 930109"/>
                <a:gd name="connsiteX7" fmla="*/ 254540 w 1048836"/>
                <a:gd name="connsiteY7" fmla="*/ 345377 h 930109"/>
                <a:gd name="connsiteX8" fmla="*/ 0 w 1048836"/>
                <a:gd name="connsiteY8" fmla="*/ 50826 h 93010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42557 h 930109"/>
                <a:gd name="connsiteX7" fmla="*/ 266451 w 1048836"/>
                <a:gd name="connsiteY7" fmla="*/ 381178 h 930109"/>
                <a:gd name="connsiteX8" fmla="*/ 0 w 1048836"/>
                <a:gd name="connsiteY8" fmla="*/ 50826 h 930109"/>
                <a:gd name="connsiteX0" fmla="*/ 0 w 1048836"/>
                <a:gd name="connsiteY0" fmla="*/ 50826 h 930109"/>
                <a:gd name="connsiteX1" fmla="*/ 261905 w 1048836"/>
                <a:gd name="connsiteY1" fmla="*/ 848802 h 930109"/>
                <a:gd name="connsiteX2" fmla="*/ 421820 w 1048836"/>
                <a:gd name="connsiteY2" fmla="*/ 930109 h 930109"/>
                <a:gd name="connsiteX3" fmla="*/ 564745 w 1048836"/>
                <a:gd name="connsiteY3" fmla="*/ 927804 h 930109"/>
                <a:gd name="connsiteX4" fmla="*/ 713014 w 1048836"/>
                <a:gd name="connsiteY4" fmla="*/ 848802 h 930109"/>
                <a:gd name="connsiteX5" fmla="*/ 1048836 w 1048836"/>
                <a:gd name="connsiteY5" fmla="*/ 0 h 930109"/>
                <a:gd name="connsiteX6" fmla="*/ 702965 w 1048836"/>
                <a:gd name="connsiteY6" fmla="*/ 378369 h 930109"/>
                <a:gd name="connsiteX7" fmla="*/ 266451 w 1048836"/>
                <a:gd name="connsiteY7" fmla="*/ 381178 h 930109"/>
                <a:gd name="connsiteX8" fmla="*/ 0 w 1048836"/>
                <a:gd name="connsiteY8" fmla="*/ 50826 h 930109"/>
                <a:gd name="connsiteX0" fmla="*/ 0 w 1034542"/>
                <a:gd name="connsiteY0" fmla="*/ 109651 h 930109"/>
                <a:gd name="connsiteX1" fmla="*/ 247611 w 1034542"/>
                <a:gd name="connsiteY1" fmla="*/ 848802 h 930109"/>
                <a:gd name="connsiteX2" fmla="*/ 407526 w 1034542"/>
                <a:gd name="connsiteY2" fmla="*/ 930109 h 930109"/>
                <a:gd name="connsiteX3" fmla="*/ 550451 w 1034542"/>
                <a:gd name="connsiteY3" fmla="*/ 927804 h 930109"/>
                <a:gd name="connsiteX4" fmla="*/ 698720 w 1034542"/>
                <a:gd name="connsiteY4" fmla="*/ 848802 h 930109"/>
                <a:gd name="connsiteX5" fmla="*/ 1034542 w 1034542"/>
                <a:gd name="connsiteY5" fmla="*/ 0 h 930109"/>
                <a:gd name="connsiteX6" fmla="*/ 688671 w 1034542"/>
                <a:gd name="connsiteY6" fmla="*/ 378369 h 930109"/>
                <a:gd name="connsiteX7" fmla="*/ 252157 w 1034542"/>
                <a:gd name="connsiteY7" fmla="*/ 381178 h 930109"/>
                <a:gd name="connsiteX8" fmla="*/ 0 w 1034542"/>
                <a:gd name="connsiteY8" fmla="*/ 109651 h 930109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88671 w 1017873"/>
                <a:gd name="connsiteY6" fmla="*/ 334892 h 886632"/>
                <a:gd name="connsiteX7" fmla="*/ 252157 w 1017873"/>
                <a:gd name="connsiteY7" fmla="*/ 337701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88671 w 1017873"/>
                <a:gd name="connsiteY6" fmla="*/ 334892 h 886632"/>
                <a:gd name="connsiteX7" fmla="*/ 225968 w 1017873"/>
                <a:gd name="connsiteY7" fmla="*/ 3453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719629 w 1017873"/>
                <a:gd name="connsiteY6" fmla="*/ 342554 h 886632"/>
                <a:gd name="connsiteX7" fmla="*/ 225968 w 1017873"/>
                <a:gd name="connsiteY7" fmla="*/ 3453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719629 w 1017873"/>
                <a:gd name="connsiteY6" fmla="*/ 342554 h 886632"/>
                <a:gd name="connsiteX7" fmla="*/ 233117 w 1017873"/>
                <a:gd name="connsiteY7" fmla="*/ 253264 h 886632"/>
                <a:gd name="connsiteX8" fmla="*/ 0 w 1017873"/>
                <a:gd name="connsiteY8" fmla="*/ 66174 h 886632"/>
                <a:gd name="connsiteX0" fmla="*/ 0 w 1017873"/>
                <a:gd name="connsiteY0" fmla="*/ 66174 h 886632"/>
                <a:gd name="connsiteX1" fmla="*/ 247611 w 1017873"/>
                <a:gd name="connsiteY1" fmla="*/ 805325 h 886632"/>
                <a:gd name="connsiteX2" fmla="*/ 407526 w 1017873"/>
                <a:gd name="connsiteY2" fmla="*/ 886632 h 886632"/>
                <a:gd name="connsiteX3" fmla="*/ 550451 w 1017873"/>
                <a:gd name="connsiteY3" fmla="*/ 884327 h 886632"/>
                <a:gd name="connsiteX4" fmla="*/ 698720 w 1017873"/>
                <a:gd name="connsiteY4" fmla="*/ 805325 h 886632"/>
                <a:gd name="connsiteX5" fmla="*/ 1017873 w 1017873"/>
                <a:gd name="connsiteY5" fmla="*/ 0 h 886632"/>
                <a:gd name="connsiteX6" fmla="*/ 695816 w 1017873"/>
                <a:gd name="connsiteY6" fmla="*/ 253024 h 886632"/>
                <a:gd name="connsiteX7" fmla="*/ 233117 w 1017873"/>
                <a:gd name="connsiteY7" fmla="*/ 253264 h 886632"/>
                <a:gd name="connsiteX8" fmla="*/ 0 w 1017873"/>
                <a:gd name="connsiteY8" fmla="*/ 66174 h 886632"/>
                <a:gd name="connsiteX0" fmla="*/ 0 w 1041685"/>
                <a:gd name="connsiteY0" fmla="*/ 188958 h 1009416"/>
                <a:gd name="connsiteX1" fmla="*/ 247611 w 1041685"/>
                <a:gd name="connsiteY1" fmla="*/ 928109 h 1009416"/>
                <a:gd name="connsiteX2" fmla="*/ 407526 w 1041685"/>
                <a:gd name="connsiteY2" fmla="*/ 1009416 h 1009416"/>
                <a:gd name="connsiteX3" fmla="*/ 550451 w 1041685"/>
                <a:gd name="connsiteY3" fmla="*/ 1007111 h 1009416"/>
                <a:gd name="connsiteX4" fmla="*/ 698720 w 1041685"/>
                <a:gd name="connsiteY4" fmla="*/ 928109 h 1009416"/>
                <a:gd name="connsiteX5" fmla="*/ 1041685 w 1041685"/>
                <a:gd name="connsiteY5" fmla="*/ 0 h 1009416"/>
                <a:gd name="connsiteX6" fmla="*/ 695816 w 1041685"/>
                <a:gd name="connsiteY6" fmla="*/ 375808 h 1009416"/>
                <a:gd name="connsiteX7" fmla="*/ 233117 w 1041685"/>
                <a:gd name="connsiteY7" fmla="*/ 376048 h 1009416"/>
                <a:gd name="connsiteX8" fmla="*/ 0 w 1041685"/>
                <a:gd name="connsiteY8" fmla="*/ 188958 h 1009416"/>
                <a:gd name="connsiteX0" fmla="*/ 0 w 1053591"/>
                <a:gd name="connsiteY0" fmla="*/ 58499 h 1009416"/>
                <a:gd name="connsiteX1" fmla="*/ 259517 w 1053591"/>
                <a:gd name="connsiteY1" fmla="*/ 928109 h 1009416"/>
                <a:gd name="connsiteX2" fmla="*/ 419432 w 1053591"/>
                <a:gd name="connsiteY2" fmla="*/ 1009416 h 1009416"/>
                <a:gd name="connsiteX3" fmla="*/ 562357 w 1053591"/>
                <a:gd name="connsiteY3" fmla="*/ 1007111 h 1009416"/>
                <a:gd name="connsiteX4" fmla="*/ 710626 w 1053591"/>
                <a:gd name="connsiteY4" fmla="*/ 928109 h 1009416"/>
                <a:gd name="connsiteX5" fmla="*/ 1053591 w 1053591"/>
                <a:gd name="connsiteY5" fmla="*/ 0 h 1009416"/>
                <a:gd name="connsiteX6" fmla="*/ 707722 w 1053591"/>
                <a:gd name="connsiteY6" fmla="*/ 375808 h 1009416"/>
                <a:gd name="connsiteX7" fmla="*/ 245023 w 1053591"/>
                <a:gd name="connsiteY7" fmla="*/ 376048 h 1009416"/>
                <a:gd name="connsiteX8" fmla="*/ 0 w 1053591"/>
                <a:gd name="connsiteY8" fmla="*/ 58499 h 100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591" h="1009416">
                  <a:moveTo>
                    <a:pt x="0" y="58499"/>
                  </a:moveTo>
                  <a:lnTo>
                    <a:pt x="259517" y="928109"/>
                  </a:lnTo>
                  <a:lnTo>
                    <a:pt x="419432" y="1009416"/>
                  </a:lnTo>
                  <a:lnTo>
                    <a:pt x="562357" y="1007111"/>
                  </a:lnTo>
                  <a:lnTo>
                    <a:pt x="710626" y="928109"/>
                  </a:lnTo>
                  <a:lnTo>
                    <a:pt x="1053591" y="0"/>
                  </a:lnTo>
                  <a:lnTo>
                    <a:pt x="707722" y="375808"/>
                  </a:lnTo>
                  <a:lnTo>
                    <a:pt x="245023" y="376048"/>
                  </a:lnTo>
                  <a:lnTo>
                    <a:pt x="0" y="58499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8" name="Freeform 57"/>
            <p:cNvSpPr/>
            <p:nvPr/>
          </p:nvSpPr>
          <p:spPr bwMode="gray">
            <a:xfrm>
              <a:off x="3883819" y="5419725"/>
              <a:ext cx="447302" cy="466226"/>
            </a:xfrm>
            <a:custGeom>
              <a:avLst/>
              <a:gdLst>
                <a:gd name="connsiteX0" fmla="*/ 0 w 422031"/>
                <a:gd name="connsiteY0" fmla="*/ 10049 h 502418"/>
                <a:gd name="connsiteX1" fmla="*/ 180871 w 422031"/>
                <a:gd name="connsiteY1" fmla="*/ 502418 h 502418"/>
                <a:gd name="connsiteX2" fmla="*/ 422031 w 422031"/>
                <a:gd name="connsiteY2" fmla="*/ 0 h 502418"/>
                <a:gd name="connsiteX3" fmla="*/ 0 w 422031"/>
                <a:gd name="connsiteY3" fmla="*/ 10049 h 502418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0 w 422031"/>
                <a:gd name="connsiteY3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196617 w 422031"/>
                <a:gd name="connsiteY3" fmla="*/ 97658 h 483052"/>
                <a:gd name="connsiteX4" fmla="*/ 0 w 422031"/>
                <a:gd name="connsiteY4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154102 w 422031"/>
                <a:gd name="connsiteY3" fmla="*/ 94373 h 483052"/>
                <a:gd name="connsiteX4" fmla="*/ 0 w 422031"/>
                <a:gd name="connsiteY4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73879 w 422031"/>
                <a:gd name="connsiteY3" fmla="*/ 105175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54091 w 422031"/>
                <a:gd name="connsiteY3" fmla="*/ 100398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71682 w 422031"/>
                <a:gd name="connsiteY3" fmla="*/ 100398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4681 w 422031"/>
                <a:gd name="connsiteY3" fmla="*/ 92365 h 483052"/>
                <a:gd name="connsiteX4" fmla="*/ 154102 w 422031"/>
                <a:gd name="connsiteY4" fmla="*/ 94373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4681 w 422031"/>
                <a:gd name="connsiteY3" fmla="*/ 92365 h 483052"/>
                <a:gd name="connsiteX4" fmla="*/ 149769 w 422031"/>
                <a:gd name="connsiteY4" fmla="*/ 27665 h 483052"/>
                <a:gd name="connsiteX5" fmla="*/ 0 w 422031"/>
                <a:gd name="connsiteY5" fmla="*/ 10049 h 483052"/>
                <a:gd name="connsiteX0" fmla="*/ 0 w 422031"/>
                <a:gd name="connsiteY0" fmla="*/ 10049 h 483052"/>
                <a:gd name="connsiteX1" fmla="*/ 192593 w 422031"/>
                <a:gd name="connsiteY1" fmla="*/ 483052 h 483052"/>
                <a:gd name="connsiteX2" fmla="*/ 422031 w 422031"/>
                <a:gd name="connsiteY2" fmla="*/ 0 h 483052"/>
                <a:gd name="connsiteX3" fmla="*/ 280349 w 422031"/>
                <a:gd name="connsiteY3" fmla="*/ 22877 h 483052"/>
                <a:gd name="connsiteX4" fmla="*/ 149769 w 422031"/>
                <a:gd name="connsiteY4" fmla="*/ 27665 h 483052"/>
                <a:gd name="connsiteX5" fmla="*/ 0 w 422031"/>
                <a:gd name="connsiteY5" fmla="*/ 10049 h 483052"/>
                <a:gd name="connsiteX0" fmla="*/ 0 w 413367"/>
                <a:gd name="connsiteY0" fmla="*/ 71198 h 544201"/>
                <a:gd name="connsiteX1" fmla="*/ 192593 w 413367"/>
                <a:gd name="connsiteY1" fmla="*/ 544201 h 544201"/>
                <a:gd name="connsiteX2" fmla="*/ 413367 w 413367"/>
                <a:gd name="connsiteY2" fmla="*/ 0 h 544201"/>
                <a:gd name="connsiteX3" fmla="*/ 280349 w 413367"/>
                <a:gd name="connsiteY3" fmla="*/ 84026 h 544201"/>
                <a:gd name="connsiteX4" fmla="*/ 149769 w 413367"/>
                <a:gd name="connsiteY4" fmla="*/ 88814 h 544201"/>
                <a:gd name="connsiteX5" fmla="*/ 0 w 413367"/>
                <a:gd name="connsiteY5" fmla="*/ 71198 h 544201"/>
                <a:gd name="connsiteX0" fmla="*/ 0 w 406869"/>
                <a:gd name="connsiteY0" fmla="*/ 1711 h 544201"/>
                <a:gd name="connsiteX1" fmla="*/ 186095 w 406869"/>
                <a:gd name="connsiteY1" fmla="*/ 544201 h 544201"/>
                <a:gd name="connsiteX2" fmla="*/ 406869 w 406869"/>
                <a:gd name="connsiteY2" fmla="*/ 0 h 544201"/>
                <a:gd name="connsiteX3" fmla="*/ 273851 w 406869"/>
                <a:gd name="connsiteY3" fmla="*/ 84026 h 544201"/>
                <a:gd name="connsiteX4" fmla="*/ 143271 w 406869"/>
                <a:gd name="connsiteY4" fmla="*/ 88814 h 544201"/>
                <a:gd name="connsiteX5" fmla="*/ 0 w 406869"/>
                <a:gd name="connsiteY5" fmla="*/ 1711 h 54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869" h="544201">
                  <a:moveTo>
                    <a:pt x="0" y="1711"/>
                  </a:moveTo>
                  <a:lnTo>
                    <a:pt x="186095" y="544201"/>
                  </a:lnTo>
                  <a:lnTo>
                    <a:pt x="406869" y="0"/>
                  </a:lnTo>
                  <a:lnTo>
                    <a:pt x="273851" y="84026"/>
                  </a:lnTo>
                  <a:lnTo>
                    <a:pt x="143271" y="88814"/>
                  </a:lnTo>
                  <a:lnTo>
                    <a:pt x="0" y="1711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Oval 58"/>
            <p:cNvSpPr/>
            <p:nvPr/>
          </p:nvSpPr>
          <p:spPr bwMode="gray">
            <a:xfrm>
              <a:off x="3929058" y="2000240"/>
              <a:ext cx="428628" cy="214314"/>
            </a:xfrm>
            <a:prstGeom prst="ellipse">
              <a:avLst/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585444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597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5577840"/>
            <a:ext cx="5386917" cy="639762"/>
          </a:xfrm>
          <a:gradFill>
            <a:gsLst>
              <a:gs pos="0">
                <a:schemeClr val="accent1">
                  <a:alpha val="80000"/>
                </a:schemeClr>
              </a:gs>
              <a:gs pos="15000">
                <a:schemeClr val="bg2">
                  <a:alpha val="0"/>
                </a:schemeClr>
              </a:gs>
            </a:gsLst>
            <a:lin ang="5400000" scaled="1"/>
          </a:gradFill>
        </p:spPr>
        <p:txBody>
          <a:bodyPr anchor="ctr"/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09600" y="158191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93368" y="5577840"/>
            <a:ext cx="5389033" cy="639762"/>
          </a:xfrm>
          <a:gradFill>
            <a:gsLst>
              <a:gs pos="0">
                <a:schemeClr val="accent5">
                  <a:alpha val="80000"/>
                </a:schemeClr>
              </a:gs>
              <a:gs pos="15000">
                <a:schemeClr val="bg2">
                  <a:alpha val="0"/>
                </a:schemeClr>
              </a:gs>
            </a:gsLst>
            <a:lin ang="5400000" scaled="1"/>
          </a:gradFill>
        </p:spPr>
        <p:txBody>
          <a:bodyPr anchor="ctr"/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gray">
          <a:xfrm>
            <a:off x="6193368" y="158191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833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9"/>
          <p:cNvGrpSpPr/>
          <p:nvPr/>
        </p:nvGrpSpPr>
        <p:grpSpPr>
          <a:xfrm>
            <a:off x="1246464" y="-40968"/>
            <a:ext cx="10946033" cy="1796616"/>
            <a:chOff x="934847" y="-40968"/>
            <a:chExt cx="8209525" cy="1796616"/>
          </a:xfrm>
        </p:grpSpPr>
        <p:sp>
          <p:nvSpPr>
            <p:cNvPr id="7" name="Rectangle 6"/>
            <p:cNvSpPr/>
            <p:nvPr/>
          </p:nvSpPr>
          <p:spPr bwMode="gray">
            <a:xfrm>
              <a:off x="1643042" y="0"/>
              <a:ext cx="7500958" cy="64291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8" name="Group 196"/>
            <p:cNvGrpSpPr/>
            <p:nvPr/>
          </p:nvGrpSpPr>
          <p:grpSpPr bwMode="gray">
            <a:xfrm>
              <a:off x="8356655" y="1076928"/>
              <a:ext cx="641043" cy="632997"/>
              <a:chOff x="874895" y="502199"/>
              <a:chExt cx="5130470" cy="4540736"/>
            </a:xfrm>
            <a:solidFill>
              <a:schemeClr val="tx2"/>
            </a:solidFill>
            <a:effectLst/>
          </p:grpSpPr>
          <p:sp>
            <p:nvSpPr>
              <p:cNvPr id="32" name="Freeform 31"/>
              <p:cNvSpPr/>
              <p:nvPr/>
            </p:nvSpPr>
            <p:spPr bwMode="gray">
              <a:xfrm rot="2141029">
                <a:off x="2136999" y="3692238"/>
                <a:ext cx="3585725" cy="1222454"/>
              </a:xfrm>
              <a:custGeom>
                <a:avLst/>
                <a:gdLst>
                  <a:gd name="connsiteX0" fmla="*/ 0 w 3571900"/>
                  <a:gd name="connsiteY0" fmla="*/ 1178727 h 2357454"/>
                  <a:gd name="connsiteX1" fmla="*/ 802175 w 3571900"/>
                  <a:gd name="connsiteY1" fmla="*/ 194952 h 2357454"/>
                  <a:gd name="connsiteX2" fmla="*/ 1785952 w 3571900"/>
                  <a:gd name="connsiteY2" fmla="*/ 3 h 2357454"/>
                  <a:gd name="connsiteX3" fmla="*/ 2769729 w 3571900"/>
                  <a:gd name="connsiteY3" fmla="*/ 194954 h 2357454"/>
                  <a:gd name="connsiteX4" fmla="*/ 3571900 w 3571900"/>
                  <a:gd name="connsiteY4" fmla="*/ 1178733 h 2357454"/>
                  <a:gd name="connsiteX5" fmla="*/ 2769726 w 3571900"/>
                  <a:gd name="connsiteY5" fmla="*/ 2162510 h 2357454"/>
                  <a:gd name="connsiteX6" fmla="*/ 1785949 w 3571900"/>
                  <a:gd name="connsiteY6" fmla="*/ 2357460 h 2357454"/>
                  <a:gd name="connsiteX7" fmla="*/ 802172 w 3571900"/>
                  <a:gd name="connsiteY7" fmla="*/ 2162509 h 2357454"/>
                  <a:gd name="connsiteX8" fmla="*/ 0 w 3571900"/>
                  <a:gd name="connsiteY8" fmla="*/ 1178731 h 2357454"/>
                  <a:gd name="connsiteX9" fmla="*/ 0 w 3571900"/>
                  <a:gd name="connsiteY9" fmla="*/ 1178727 h 2357454"/>
                  <a:gd name="connsiteX0" fmla="*/ 2769730 w 3571903"/>
                  <a:gd name="connsiteY0" fmla="*/ 194952 h 2357458"/>
                  <a:gd name="connsiteX1" fmla="*/ 3571901 w 3571903"/>
                  <a:gd name="connsiteY1" fmla="*/ 1178731 h 2357458"/>
                  <a:gd name="connsiteX2" fmla="*/ 2769727 w 3571903"/>
                  <a:gd name="connsiteY2" fmla="*/ 2162508 h 2357458"/>
                  <a:gd name="connsiteX3" fmla="*/ 1785950 w 3571903"/>
                  <a:gd name="connsiteY3" fmla="*/ 2357458 h 2357458"/>
                  <a:gd name="connsiteX4" fmla="*/ 802173 w 3571903"/>
                  <a:gd name="connsiteY4" fmla="*/ 2162507 h 2357458"/>
                  <a:gd name="connsiteX5" fmla="*/ 1 w 3571903"/>
                  <a:gd name="connsiteY5" fmla="*/ 1178729 h 2357458"/>
                  <a:gd name="connsiteX6" fmla="*/ 1 w 3571903"/>
                  <a:gd name="connsiteY6" fmla="*/ 1178725 h 2357458"/>
                  <a:gd name="connsiteX7" fmla="*/ 802176 w 3571903"/>
                  <a:gd name="connsiteY7" fmla="*/ 194950 h 2357458"/>
                  <a:gd name="connsiteX8" fmla="*/ 1877393 w 3571903"/>
                  <a:gd name="connsiteY8" fmla="*/ 91441 h 2357458"/>
                  <a:gd name="connsiteX0" fmla="*/ 2769730 w 3571903"/>
                  <a:gd name="connsiteY0" fmla="*/ 103511 h 2266017"/>
                  <a:gd name="connsiteX1" fmla="*/ 3571901 w 3571903"/>
                  <a:gd name="connsiteY1" fmla="*/ 1087290 h 2266017"/>
                  <a:gd name="connsiteX2" fmla="*/ 2769727 w 3571903"/>
                  <a:gd name="connsiteY2" fmla="*/ 2071067 h 2266017"/>
                  <a:gd name="connsiteX3" fmla="*/ 1785950 w 3571903"/>
                  <a:gd name="connsiteY3" fmla="*/ 2266017 h 2266017"/>
                  <a:gd name="connsiteX4" fmla="*/ 802173 w 3571903"/>
                  <a:gd name="connsiteY4" fmla="*/ 2071066 h 2266017"/>
                  <a:gd name="connsiteX5" fmla="*/ 1 w 3571903"/>
                  <a:gd name="connsiteY5" fmla="*/ 1087288 h 2266017"/>
                  <a:gd name="connsiteX6" fmla="*/ 1 w 3571903"/>
                  <a:gd name="connsiteY6" fmla="*/ 1087284 h 2266017"/>
                  <a:gd name="connsiteX7" fmla="*/ 1877393 w 3571903"/>
                  <a:gd name="connsiteY7" fmla="*/ 0 h 2266017"/>
                  <a:gd name="connsiteX0" fmla="*/ 2769730 w 3571903"/>
                  <a:gd name="connsiteY0" fmla="*/ 0 h 2162506"/>
                  <a:gd name="connsiteX1" fmla="*/ 3571901 w 3571903"/>
                  <a:gd name="connsiteY1" fmla="*/ 983779 h 2162506"/>
                  <a:gd name="connsiteX2" fmla="*/ 2769727 w 3571903"/>
                  <a:gd name="connsiteY2" fmla="*/ 1967556 h 2162506"/>
                  <a:gd name="connsiteX3" fmla="*/ 1785950 w 3571903"/>
                  <a:gd name="connsiteY3" fmla="*/ 2162506 h 2162506"/>
                  <a:gd name="connsiteX4" fmla="*/ 802173 w 3571903"/>
                  <a:gd name="connsiteY4" fmla="*/ 1967555 h 2162506"/>
                  <a:gd name="connsiteX5" fmla="*/ 1 w 3571903"/>
                  <a:gd name="connsiteY5" fmla="*/ 983777 h 2162506"/>
                  <a:gd name="connsiteX6" fmla="*/ 1 w 3571903"/>
                  <a:gd name="connsiteY6" fmla="*/ 983773 h 2162506"/>
                  <a:gd name="connsiteX0" fmla="*/ 3571901 w 3571901"/>
                  <a:gd name="connsiteY0" fmla="*/ 6 h 1178733"/>
                  <a:gd name="connsiteX1" fmla="*/ 2769727 w 3571901"/>
                  <a:gd name="connsiteY1" fmla="*/ 983783 h 1178733"/>
                  <a:gd name="connsiteX2" fmla="*/ 1785950 w 3571901"/>
                  <a:gd name="connsiteY2" fmla="*/ 1178733 h 1178733"/>
                  <a:gd name="connsiteX3" fmla="*/ 802173 w 3571901"/>
                  <a:gd name="connsiteY3" fmla="*/ 983782 h 1178733"/>
                  <a:gd name="connsiteX4" fmla="*/ 1 w 3571901"/>
                  <a:gd name="connsiteY4" fmla="*/ 4 h 1178733"/>
                  <a:gd name="connsiteX5" fmla="*/ 1 w 3571901"/>
                  <a:gd name="connsiteY5" fmla="*/ 0 h 1178733"/>
                  <a:gd name="connsiteX0" fmla="*/ 3670562 w 3670562"/>
                  <a:gd name="connsiteY0" fmla="*/ 16711 h 1178733"/>
                  <a:gd name="connsiteX1" fmla="*/ 2769727 w 3670562"/>
                  <a:gd name="connsiteY1" fmla="*/ 983783 h 1178733"/>
                  <a:gd name="connsiteX2" fmla="*/ 1785950 w 3670562"/>
                  <a:gd name="connsiteY2" fmla="*/ 1178733 h 1178733"/>
                  <a:gd name="connsiteX3" fmla="*/ 802173 w 3670562"/>
                  <a:gd name="connsiteY3" fmla="*/ 983782 h 1178733"/>
                  <a:gd name="connsiteX4" fmla="*/ 1 w 3670562"/>
                  <a:gd name="connsiteY4" fmla="*/ 4 h 1178733"/>
                  <a:gd name="connsiteX5" fmla="*/ 1 w 3670562"/>
                  <a:gd name="connsiteY5" fmla="*/ 0 h 1178733"/>
                  <a:gd name="connsiteX0" fmla="*/ 3670562 w 3700197"/>
                  <a:gd name="connsiteY0" fmla="*/ 16711 h 1178733"/>
                  <a:gd name="connsiteX1" fmla="*/ 2769727 w 3700197"/>
                  <a:gd name="connsiteY1" fmla="*/ 983783 h 1178733"/>
                  <a:gd name="connsiteX2" fmla="*/ 1785950 w 3700197"/>
                  <a:gd name="connsiteY2" fmla="*/ 1178733 h 1178733"/>
                  <a:gd name="connsiteX3" fmla="*/ 802173 w 3700197"/>
                  <a:gd name="connsiteY3" fmla="*/ 983782 h 1178733"/>
                  <a:gd name="connsiteX4" fmla="*/ 1 w 3700197"/>
                  <a:gd name="connsiteY4" fmla="*/ 4 h 1178733"/>
                  <a:gd name="connsiteX5" fmla="*/ 1 w 3700197"/>
                  <a:gd name="connsiteY5" fmla="*/ 0 h 1178733"/>
                  <a:gd name="connsiteX0" fmla="*/ 2769727 w 2769726"/>
                  <a:gd name="connsiteY0" fmla="*/ 983783 h 1178733"/>
                  <a:gd name="connsiteX1" fmla="*/ 1785950 w 2769726"/>
                  <a:gd name="connsiteY1" fmla="*/ 1178733 h 1178733"/>
                  <a:gd name="connsiteX2" fmla="*/ 802173 w 2769726"/>
                  <a:gd name="connsiteY2" fmla="*/ 983782 h 1178733"/>
                  <a:gd name="connsiteX3" fmla="*/ 1 w 2769726"/>
                  <a:gd name="connsiteY3" fmla="*/ 4 h 1178733"/>
                  <a:gd name="connsiteX4" fmla="*/ 1 w 2769726"/>
                  <a:gd name="connsiteY4" fmla="*/ 0 h 1178733"/>
                  <a:gd name="connsiteX0" fmla="*/ 3688199 w 3688199"/>
                  <a:gd name="connsiteY0" fmla="*/ 252162 h 1300670"/>
                  <a:gd name="connsiteX1" fmla="*/ 1785950 w 3688199"/>
                  <a:gd name="connsiteY1" fmla="*/ 1178733 h 1300670"/>
                  <a:gd name="connsiteX2" fmla="*/ 802173 w 3688199"/>
                  <a:gd name="connsiteY2" fmla="*/ 983782 h 1300670"/>
                  <a:gd name="connsiteX3" fmla="*/ 1 w 3688199"/>
                  <a:gd name="connsiteY3" fmla="*/ 4 h 1300670"/>
                  <a:gd name="connsiteX4" fmla="*/ 1 w 3688199"/>
                  <a:gd name="connsiteY4" fmla="*/ 0 h 1300670"/>
                  <a:gd name="connsiteX0" fmla="*/ 3688199 w 3688199"/>
                  <a:gd name="connsiteY0" fmla="*/ 252162 h 1300670"/>
                  <a:gd name="connsiteX1" fmla="*/ 1785950 w 3688199"/>
                  <a:gd name="connsiteY1" fmla="*/ 1178733 h 1300670"/>
                  <a:gd name="connsiteX2" fmla="*/ 802173 w 3688199"/>
                  <a:gd name="connsiteY2" fmla="*/ 983782 h 1300670"/>
                  <a:gd name="connsiteX3" fmla="*/ 1 w 3688199"/>
                  <a:gd name="connsiteY3" fmla="*/ 4 h 1300670"/>
                  <a:gd name="connsiteX4" fmla="*/ 1 w 3688199"/>
                  <a:gd name="connsiteY4" fmla="*/ 0 h 1300670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  <a:gd name="connsiteX0" fmla="*/ 3688199 w 3688199"/>
                  <a:gd name="connsiteY0" fmla="*/ 252162 h 1357351"/>
                  <a:gd name="connsiteX1" fmla="*/ 2121841 w 3688199"/>
                  <a:gd name="connsiteY1" fmla="*/ 1235414 h 1357351"/>
                  <a:gd name="connsiteX2" fmla="*/ 802173 w 3688199"/>
                  <a:gd name="connsiteY2" fmla="*/ 983782 h 1357351"/>
                  <a:gd name="connsiteX3" fmla="*/ 1 w 3688199"/>
                  <a:gd name="connsiteY3" fmla="*/ 4 h 1357351"/>
                  <a:gd name="connsiteX4" fmla="*/ 1 w 3688199"/>
                  <a:gd name="connsiteY4" fmla="*/ 0 h 1357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88199" h="1357351">
                    <a:moveTo>
                      <a:pt x="3688199" y="252162"/>
                    </a:moveTo>
                    <a:cubicBezTo>
                      <a:pt x="3430394" y="927488"/>
                      <a:pt x="2479538" y="1186557"/>
                      <a:pt x="2121841" y="1235414"/>
                    </a:cubicBezTo>
                    <a:cubicBezTo>
                      <a:pt x="1640837" y="1357351"/>
                      <a:pt x="1094099" y="1110945"/>
                      <a:pt x="802173" y="983782"/>
                    </a:cubicBezTo>
                    <a:cubicBezTo>
                      <a:pt x="301350" y="765623"/>
                      <a:pt x="0" y="396049"/>
                      <a:pt x="1" y="4"/>
                    </a:cubicBezTo>
                    <a:lnTo>
                      <a:pt x="1" y="0"/>
                    </a:lnTo>
                  </a:path>
                </a:pathLst>
              </a:custGeom>
              <a:noFill/>
              <a:ln w="38100" cap="flat">
                <a:solidFill>
                  <a:schemeClr val="tx2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3" name="Freeform 32"/>
              <p:cNvSpPr/>
              <p:nvPr/>
            </p:nvSpPr>
            <p:spPr bwMode="gray">
              <a:xfrm>
                <a:off x="3094892" y="2571744"/>
                <a:ext cx="834166" cy="1578225"/>
              </a:xfrm>
              <a:custGeom>
                <a:avLst/>
                <a:gdLst>
                  <a:gd name="connsiteX0" fmla="*/ 0 w 904352"/>
                  <a:gd name="connsiteY0" fmla="*/ 1627833 h 1627833"/>
                  <a:gd name="connsiteX1" fmla="*/ 221064 w 904352"/>
                  <a:gd name="connsiteY1" fmla="*/ 813917 h 1627833"/>
                  <a:gd name="connsiteX2" fmla="*/ 904352 w 904352"/>
                  <a:gd name="connsiteY2" fmla="*/ 0 h 1627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04352" h="1627833">
                    <a:moveTo>
                      <a:pt x="0" y="1627833"/>
                    </a:moveTo>
                    <a:cubicBezTo>
                      <a:pt x="35169" y="1356527"/>
                      <a:pt x="70339" y="1085222"/>
                      <a:pt x="221064" y="813917"/>
                    </a:cubicBezTo>
                    <a:cubicBezTo>
                      <a:pt x="371789" y="542612"/>
                      <a:pt x="638070" y="271306"/>
                      <a:pt x="904352" y="0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  <p:sp>
            <p:nvSpPr>
              <p:cNvPr id="34" name="Freeform 33"/>
              <p:cNvSpPr/>
              <p:nvPr/>
            </p:nvSpPr>
            <p:spPr bwMode="gray">
              <a:xfrm>
                <a:off x="2857488" y="2714620"/>
                <a:ext cx="552660" cy="411983"/>
              </a:xfrm>
              <a:custGeom>
                <a:avLst/>
                <a:gdLst>
                  <a:gd name="connsiteX0" fmla="*/ 0 w 552660"/>
                  <a:gd name="connsiteY0" fmla="*/ 0 h 411983"/>
                  <a:gd name="connsiteX1" fmla="*/ 552660 w 552660"/>
                  <a:gd name="connsiteY1" fmla="*/ 411983 h 41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2660" h="411983">
                    <a:moveTo>
                      <a:pt x="0" y="0"/>
                    </a:moveTo>
                    <a:cubicBezTo>
                      <a:pt x="225251" y="173334"/>
                      <a:pt x="450502" y="346669"/>
                      <a:pt x="552660" y="411983"/>
                    </a:cubicBezTo>
                  </a:path>
                </a:pathLst>
              </a:custGeom>
              <a:grp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5" name="Freeform 34"/>
              <p:cNvSpPr/>
              <p:nvPr/>
            </p:nvSpPr>
            <p:spPr bwMode="gray">
              <a:xfrm rot="2141029">
                <a:off x="2400570" y="2790473"/>
                <a:ext cx="3604795" cy="2252462"/>
              </a:xfrm>
              <a:custGeom>
                <a:avLst/>
                <a:gdLst>
                  <a:gd name="connsiteX0" fmla="*/ 0 w 3653178"/>
                  <a:gd name="connsiteY0" fmla="*/ 1178727 h 2357454"/>
                  <a:gd name="connsiteX1" fmla="*/ 836180 w 3653178"/>
                  <a:gd name="connsiteY1" fmla="*/ 188318 h 2357454"/>
                  <a:gd name="connsiteX2" fmla="*/ 1826591 w 3653178"/>
                  <a:gd name="connsiteY2" fmla="*/ 2 h 2357454"/>
                  <a:gd name="connsiteX3" fmla="*/ 2817002 w 3653178"/>
                  <a:gd name="connsiteY3" fmla="*/ 188319 h 2357454"/>
                  <a:gd name="connsiteX4" fmla="*/ 3653178 w 3653178"/>
                  <a:gd name="connsiteY4" fmla="*/ 1178732 h 2357454"/>
                  <a:gd name="connsiteX5" fmla="*/ 2816999 w 3653178"/>
                  <a:gd name="connsiteY5" fmla="*/ 2169143 h 2357454"/>
                  <a:gd name="connsiteX6" fmla="*/ 1826588 w 3653178"/>
                  <a:gd name="connsiteY6" fmla="*/ 2357459 h 2357454"/>
                  <a:gd name="connsiteX7" fmla="*/ 836177 w 3653178"/>
                  <a:gd name="connsiteY7" fmla="*/ 2169142 h 2357454"/>
                  <a:gd name="connsiteX8" fmla="*/ 0 w 3653178"/>
                  <a:gd name="connsiteY8" fmla="*/ 1178730 h 2357454"/>
                  <a:gd name="connsiteX9" fmla="*/ 0 w 3653178"/>
                  <a:gd name="connsiteY9" fmla="*/ 1178727 h 2357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53178" h="2357454">
                    <a:moveTo>
                      <a:pt x="0" y="1178727"/>
                    </a:moveTo>
                    <a:cubicBezTo>
                      <a:pt x="1" y="778376"/>
                      <a:pt x="314901" y="405395"/>
                      <a:pt x="836180" y="188318"/>
                    </a:cubicBezTo>
                    <a:cubicBezTo>
                      <a:pt x="1131382" y="65387"/>
                      <a:pt x="1475259" y="2"/>
                      <a:pt x="1826591" y="2"/>
                    </a:cubicBezTo>
                    <a:cubicBezTo>
                      <a:pt x="2177923" y="2"/>
                      <a:pt x="2521800" y="65387"/>
                      <a:pt x="2817002" y="188319"/>
                    </a:cubicBezTo>
                    <a:cubicBezTo>
                      <a:pt x="3338282" y="405397"/>
                      <a:pt x="3653180" y="778380"/>
                      <a:pt x="3653178" y="1178732"/>
                    </a:cubicBezTo>
                    <a:cubicBezTo>
                      <a:pt x="3653178" y="1579083"/>
                      <a:pt x="3338279" y="1952065"/>
                      <a:pt x="2816999" y="2169143"/>
                    </a:cubicBezTo>
                    <a:cubicBezTo>
                      <a:pt x="2521797" y="2292075"/>
                      <a:pt x="2177920" y="2357459"/>
                      <a:pt x="1826588" y="2357459"/>
                    </a:cubicBezTo>
                    <a:cubicBezTo>
                      <a:pt x="1475256" y="2357459"/>
                      <a:pt x="1131379" y="2292074"/>
                      <a:pt x="836177" y="2169142"/>
                    </a:cubicBezTo>
                    <a:cubicBezTo>
                      <a:pt x="314897" y="1952064"/>
                      <a:pt x="-1" y="1579081"/>
                      <a:pt x="0" y="1178730"/>
                    </a:cubicBezTo>
                    <a:lnTo>
                      <a:pt x="0" y="1178727"/>
                    </a:lnTo>
                    <a:close/>
                  </a:path>
                </a:pathLst>
              </a:custGeom>
              <a:noFill/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  <p:sp>
            <p:nvSpPr>
              <p:cNvPr id="36" name="Freeform 35"/>
              <p:cNvSpPr/>
              <p:nvPr/>
            </p:nvSpPr>
            <p:spPr bwMode="gray">
              <a:xfrm rot="16950252">
                <a:off x="1024650" y="352444"/>
                <a:ext cx="2004887" cy="2304397"/>
              </a:xfrm>
              <a:custGeom>
                <a:avLst/>
                <a:gdLst>
                  <a:gd name="connsiteX0" fmla="*/ 0 w 904352"/>
                  <a:gd name="connsiteY0" fmla="*/ 1627833 h 1627833"/>
                  <a:gd name="connsiteX1" fmla="*/ 221064 w 904352"/>
                  <a:gd name="connsiteY1" fmla="*/ 813917 h 1627833"/>
                  <a:gd name="connsiteX2" fmla="*/ 904352 w 904352"/>
                  <a:gd name="connsiteY2" fmla="*/ 0 h 1627833"/>
                  <a:gd name="connsiteX0" fmla="*/ 0 w 915901"/>
                  <a:gd name="connsiteY0" fmla="*/ 1627833 h 1627833"/>
                  <a:gd name="connsiteX1" fmla="*/ 221064 w 915901"/>
                  <a:gd name="connsiteY1" fmla="*/ 813917 h 1627833"/>
                  <a:gd name="connsiteX2" fmla="*/ 915901 w 915901"/>
                  <a:gd name="connsiteY2" fmla="*/ 572541 h 1627833"/>
                  <a:gd name="connsiteX3" fmla="*/ 904352 w 915901"/>
                  <a:gd name="connsiteY3" fmla="*/ 0 h 1627833"/>
                  <a:gd name="connsiteX0" fmla="*/ 0 w 1047133"/>
                  <a:gd name="connsiteY0" fmla="*/ 1627833 h 1627833"/>
                  <a:gd name="connsiteX1" fmla="*/ 1009948 w 1047133"/>
                  <a:gd name="connsiteY1" fmla="*/ 997187 h 1627833"/>
                  <a:gd name="connsiteX2" fmla="*/ 915901 w 1047133"/>
                  <a:gd name="connsiteY2" fmla="*/ 572541 h 1627833"/>
                  <a:gd name="connsiteX3" fmla="*/ 904352 w 1047133"/>
                  <a:gd name="connsiteY3" fmla="*/ 0 h 1627833"/>
                  <a:gd name="connsiteX0" fmla="*/ 0 w 1047133"/>
                  <a:gd name="connsiteY0" fmla="*/ 1627833 h 1627833"/>
                  <a:gd name="connsiteX1" fmla="*/ 1009948 w 1047133"/>
                  <a:gd name="connsiteY1" fmla="*/ 997187 h 1627833"/>
                  <a:gd name="connsiteX2" fmla="*/ 410353 w 1047133"/>
                  <a:gd name="connsiteY2" fmla="*/ 126887 h 1627833"/>
                  <a:gd name="connsiteX3" fmla="*/ 904352 w 1047133"/>
                  <a:gd name="connsiteY3" fmla="*/ 0 h 1627833"/>
                  <a:gd name="connsiteX0" fmla="*/ 0 w 1306144"/>
                  <a:gd name="connsiteY0" fmla="*/ 2264927 h 2264927"/>
                  <a:gd name="connsiteX1" fmla="*/ 1009948 w 1306144"/>
                  <a:gd name="connsiteY1" fmla="*/ 1634281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1009948 w 1306144"/>
                  <a:gd name="connsiteY1" fmla="*/ 1634281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10353 w 1306144"/>
                  <a:gd name="connsiteY2" fmla="*/ 763981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306144"/>
                  <a:gd name="connsiteY0" fmla="*/ 2264927 h 2264927"/>
                  <a:gd name="connsiteX1" fmla="*/ 638869 w 1306144"/>
                  <a:gd name="connsiteY1" fmla="*/ 1350117 h 2264927"/>
                  <a:gd name="connsiteX2" fmla="*/ 476176 w 1306144"/>
                  <a:gd name="connsiteY2" fmla="*/ 312162 h 2264927"/>
                  <a:gd name="connsiteX3" fmla="*/ 1306144 w 1306144"/>
                  <a:gd name="connsiteY3" fmla="*/ 0 h 2264927"/>
                  <a:gd name="connsiteX0" fmla="*/ 0 w 1565328"/>
                  <a:gd name="connsiteY0" fmla="*/ 2264927 h 2264927"/>
                  <a:gd name="connsiteX1" fmla="*/ 638869 w 1565328"/>
                  <a:gd name="connsiteY1" fmla="*/ 1350117 h 2264927"/>
                  <a:gd name="connsiteX2" fmla="*/ 1288675 w 1565328"/>
                  <a:gd name="connsiteY2" fmla="*/ 1450956 h 2264927"/>
                  <a:gd name="connsiteX3" fmla="*/ 1306144 w 1565328"/>
                  <a:gd name="connsiteY3" fmla="*/ 0 h 2264927"/>
                  <a:gd name="connsiteX0" fmla="*/ 0 w 1565328"/>
                  <a:gd name="connsiteY0" fmla="*/ 2264927 h 2264927"/>
                  <a:gd name="connsiteX1" fmla="*/ 464339 w 1565328"/>
                  <a:gd name="connsiteY1" fmla="*/ 1115230 h 2264927"/>
                  <a:gd name="connsiteX2" fmla="*/ 1288675 w 1565328"/>
                  <a:gd name="connsiteY2" fmla="*/ 1450956 h 2264927"/>
                  <a:gd name="connsiteX3" fmla="*/ 1306144 w 1565328"/>
                  <a:gd name="connsiteY3" fmla="*/ 0 h 2264927"/>
                  <a:gd name="connsiteX0" fmla="*/ 0 w 1565328"/>
                  <a:gd name="connsiteY0" fmla="*/ 2264927 h 2264927"/>
                  <a:gd name="connsiteX1" fmla="*/ 464339 w 1565328"/>
                  <a:gd name="connsiteY1" fmla="*/ 1115230 h 2264927"/>
                  <a:gd name="connsiteX2" fmla="*/ 1288675 w 1565328"/>
                  <a:gd name="connsiteY2" fmla="*/ 1450956 h 2264927"/>
                  <a:gd name="connsiteX3" fmla="*/ 1306144 w 1565328"/>
                  <a:gd name="connsiteY3" fmla="*/ 0 h 2264927"/>
                  <a:gd name="connsiteX0" fmla="*/ 0 w 1565328"/>
                  <a:gd name="connsiteY0" fmla="*/ 2264927 h 2264927"/>
                  <a:gd name="connsiteX1" fmla="*/ 464339 w 1565328"/>
                  <a:gd name="connsiteY1" fmla="*/ 1115230 h 2264927"/>
                  <a:gd name="connsiteX2" fmla="*/ 1288675 w 1565328"/>
                  <a:gd name="connsiteY2" fmla="*/ 1450956 h 2264927"/>
                  <a:gd name="connsiteX3" fmla="*/ 1306144 w 1565328"/>
                  <a:gd name="connsiteY3" fmla="*/ 0 h 2264927"/>
                  <a:gd name="connsiteX0" fmla="*/ 0 w 1739958"/>
                  <a:gd name="connsiteY0" fmla="*/ 2264927 h 2264927"/>
                  <a:gd name="connsiteX1" fmla="*/ 464339 w 1739958"/>
                  <a:gd name="connsiteY1" fmla="*/ 1115230 h 2264927"/>
                  <a:gd name="connsiteX2" fmla="*/ 1463304 w 1739958"/>
                  <a:gd name="connsiteY2" fmla="*/ 625477 h 2264927"/>
                  <a:gd name="connsiteX3" fmla="*/ 1306144 w 1739958"/>
                  <a:gd name="connsiteY3" fmla="*/ 0 h 2264927"/>
                  <a:gd name="connsiteX0" fmla="*/ 0 w 2173575"/>
                  <a:gd name="connsiteY0" fmla="*/ 2376827 h 2376827"/>
                  <a:gd name="connsiteX1" fmla="*/ 464339 w 2173575"/>
                  <a:gd name="connsiteY1" fmla="*/ 1227130 h 2376827"/>
                  <a:gd name="connsiteX2" fmla="*/ 1463304 w 2173575"/>
                  <a:gd name="connsiteY2" fmla="*/ 737377 h 2376827"/>
                  <a:gd name="connsiteX3" fmla="*/ 2173575 w 2173575"/>
                  <a:gd name="connsiteY3" fmla="*/ 0 h 2376827"/>
                  <a:gd name="connsiteX0" fmla="*/ 97026 w 2270601"/>
                  <a:gd name="connsiteY0" fmla="*/ 2376827 h 2376827"/>
                  <a:gd name="connsiteX1" fmla="*/ 243887 w 2270601"/>
                  <a:gd name="connsiteY1" fmla="*/ 1215869 h 2376827"/>
                  <a:gd name="connsiteX2" fmla="*/ 1560330 w 2270601"/>
                  <a:gd name="connsiteY2" fmla="*/ 737377 h 2376827"/>
                  <a:gd name="connsiteX3" fmla="*/ 2270601 w 2270601"/>
                  <a:gd name="connsiteY3" fmla="*/ 0 h 2376827"/>
                  <a:gd name="connsiteX0" fmla="*/ 0 w 2173575"/>
                  <a:gd name="connsiteY0" fmla="*/ 2376827 h 2376827"/>
                  <a:gd name="connsiteX1" fmla="*/ 508090 w 2173575"/>
                  <a:gd name="connsiteY1" fmla="*/ 1054733 h 2376827"/>
                  <a:gd name="connsiteX2" fmla="*/ 1463304 w 2173575"/>
                  <a:gd name="connsiteY2" fmla="*/ 737377 h 2376827"/>
                  <a:gd name="connsiteX3" fmla="*/ 2173575 w 2173575"/>
                  <a:gd name="connsiteY3" fmla="*/ 0 h 2376827"/>
                  <a:gd name="connsiteX0" fmla="*/ 0 w 2173575"/>
                  <a:gd name="connsiteY0" fmla="*/ 2376827 h 2376827"/>
                  <a:gd name="connsiteX1" fmla="*/ 303210 w 2173575"/>
                  <a:gd name="connsiteY1" fmla="*/ 1265595 h 2376827"/>
                  <a:gd name="connsiteX2" fmla="*/ 1463304 w 2173575"/>
                  <a:gd name="connsiteY2" fmla="*/ 737377 h 2376827"/>
                  <a:gd name="connsiteX3" fmla="*/ 2173575 w 2173575"/>
                  <a:gd name="connsiteY3" fmla="*/ 0 h 2376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3575" h="2376827">
                    <a:moveTo>
                      <a:pt x="0" y="2376827"/>
                    </a:moveTo>
                    <a:cubicBezTo>
                      <a:pt x="35169" y="2105521"/>
                      <a:pt x="59326" y="1538837"/>
                      <a:pt x="303210" y="1265595"/>
                    </a:cubicBezTo>
                    <a:cubicBezTo>
                      <a:pt x="547094" y="992353"/>
                      <a:pt x="1349423" y="873030"/>
                      <a:pt x="1463304" y="737377"/>
                    </a:cubicBezTo>
                    <a:cubicBezTo>
                      <a:pt x="1739960" y="633323"/>
                      <a:pt x="2093369" y="512318"/>
                      <a:pt x="2173575" y="0"/>
                    </a:cubicBezTo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:endParaRPr lang="en-US" sz="1800" dirty="0"/>
              </a:p>
            </p:txBody>
          </p:sp>
        </p:grpSp>
        <p:sp>
          <p:nvSpPr>
            <p:cNvPr id="9" name="Donut 8"/>
            <p:cNvSpPr/>
            <p:nvPr/>
          </p:nvSpPr>
          <p:spPr bwMode="gray">
            <a:xfrm>
              <a:off x="5961887" y="576072"/>
              <a:ext cx="1241225" cy="1179576"/>
            </a:xfrm>
            <a:prstGeom prst="donut">
              <a:avLst>
                <a:gd name="adj" fmla="val 8980"/>
              </a:avLst>
            </a:prstGeom>
            <a:noFill/>
            <a:ln w="57150">
              <a:solidFill>
                <a:schemeClr val="tx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 bwMode="gray">
            <a:xfrm>
              <a:off x="3643306" y="214290"/>
              <a:ext cx="2928958" cy="1372304"/>
            </a:xfrm>
            <a:custGeom>
              <a:avLst/>
              <a:gdLst>
                <a:gd name="connsiteX0" fmla="*/ 0 w 2744596"/>
                <a:gd name="connsiteY0" fmla="*/ 1372299 h 2744597"/>
                <a:gd name="connsiteX1" fmla="*/ 401938 w 2744596"/>
                <a:gd name="connsiteY1" fmla="*/ 401938 h 2744597"/>
                <a:gd name="connsiteX2" fmla="*/ 1372301 w 2744596"/>
                <a:gd name="connsiteY2" fmla="*/ 2 h 2744597"/>
                <a:gd name="connsiteX3" fmla="*/ 2342662 w 2744596"/>
                <a:gd name="connsiteY3" fmla="*/ 401941 h 2744597"/>
                <a:gd name="connsiteX4" fmla="*/ 2744597 w 2744596"/>
                <a:gd name="connsiteY4" fmla="*/ 1372304 h 2744597"/>
                <a:gd name="connsiteX5" fmla="*/ 2342660 w 2744596"/>
                <a:gd name="connsiteY5" fmla="*/ 2342666 h 2744597"/>
                <a:gd name="connsiteX6" fmla="*/ 1372298 w 2744596"/>
                <a:gd name="connsiteY6" fmla="*/ 2744603 h 2744597"/>
                <a:gd name="connsiteX7" fmla="*/ 401936 w 2744596"/>
                <a:gd name="connsiteY7" fmla="*/ 2342665 h 2744597"/>
                <a:gd name="connsiteX8" fmla="*/ 0 w 2744596"/>
                <a:gd name="connsiteY8" fmla="*/ 1372303 h 2744597"/>
                <a:gd name="connsiteX9" fmla="*/ 0 w 2744596"/>
                <a:gd name="connsiteY9" fmla="*/ 1372299 h 2744597"/>
                <a:gd name="connsiteX0" fmla="*/ 0 w 2744598"/>
                <a:gd name="connsiteY0" fmla="*/ 1132087 h 2504391"/>
                <a:gd name="connsiteX1" fmla="*/ 401938 w 2744598"/>
                <a:gd name="connsiteY1" fmla="*/ 161726 h 2504391"/>
                <a:gd name="connsiteX2" fmla="*/ 2342662 w 2744598"/>
                <a:gd name="connsiteY2" fmla="*/ 161729 h 2504391"/>
                <a:gd name="connsiteX3" fmla="*/ 2744597 w 2744598"/>
                <a:gd name="connsiteY3" fmla="*/ 1132092 h 2504391"/>
                <a:gd name="connsiteX4" fmla="*/ 2342660 w 2744598"/>
                <a:gd name="connsiteY4" fmla="*/ 2102454 h 2504391"/>
                <a:gd name="connsiteX5" fmla="*/ 1372298 w 2744598"/>
                <a:gd name="connsiteY5" fmla="*/ 2504391 h 2504391"/>
                <a:gd name="connsiteX6" fmla="*/ 401936 w 2744598"/>
                <a:gd name="connsiteY6" fmla="*/ 2102453 h 2504391"/>
                <a:gd name="connsiteX7" fmla="*/ 0 w 2744598"/>
                <a:gd name="connsiteY7" fmla="*/ 1132091 h 2504391"/>
                <a:gd name="connsiteX8" fmla="*/ 0 w 2744598"/>
                <a:gd name="connsiteY8" fmla="*/ 1132087 h 2504391"/>
                <a:gd name="connsiteX0" fmla="*/ 2342662 w 2744598"/>
                <a:gd name="connsiteY0" fmla="*/ 0 h 2342662"/>
                <a:gd name="connsiteX1" fmla="*/ 2744597 w 2744598"/>
                <a:gd name="connsiteY1" fmla="*/ 970363 h 2342662"/>
                <a:gd name="connsiteX2" fmla="*/ 2342660 w 2744598"/>
                <a:gd name="connsiteY2" fmla="*/ 1940725 h 2342662"/>
                <a:gd name="connsiteX3" fmla="*/ 1372298 w 2744598"/>
                <a:gd name="connsiteY3" fmla="*/ 2342662 h 2342662"/>
                <a:gd name="connsiteX4" fmla="*/ 401936 w 2744598"/>
                <a:gd name="connsiteY4" fmla="*/ 1940724 h 2342662"/>
                <a:gd name="connsiteX5" fmla="*/ 0 w 2744598"/>
                <a:gd name="connsiteY5" fmla="*/ 970362 h 2342662"/>
                <a:gd name="connsiteX6" fmla="*/ 0 w 2744598"/>
                <a:gd name="connsiteY6" fmla="*/ 970358 h 2342662"/>
                <a:gd name="connsiteX7" fmla="*/ 493378 w 2744598"/>
                <a:gd name="connsiteY7" fmla="*/ 91437 h 2342662"/>
                <a:gd name="connsiteX0" fmla="*/ 2342662 w 2744598"/>
                <a:gd name="connsiteY0" fmla="*/ 0 h 2342662"/>
                <a:gd name="connsiteX1" fmla="*/ 2744597 w 2744598"/>
                <a:gd name="connsiteY1" fmla="*/ 970363 h 2342662"/>
                <a:gd name="connsiteX2" fmla="*/ 2342660 w 2744598"/>
                <a:gd name="connsiteY2" fmla="*/ 1940725 h 2342662"/>
                <a:gd name="connsiteX3" fmla="*/ 1372298 w 2744598"/>
                <a:gd name="connsiteY3" fmla="*/ 2342662 h 2342662"/>
                <a:gd name="connsiteX4" fmla="*/ 401936 w 2744598"/>
                <a:gd name="connsiteY4" fmla="*/ 1940724 h 2342662"/>
                <a:gd name="connsiteX5" fmla="*/ 0 w 2744598"/>
                <a:gd name="connsiteY5" fmla="*/ 970362 h 2342662"/>
                <a:gd name="connsiteX6" fmla="*/ 0 w 2744598"/>
                <a:gd name="connsiteY6" fmla="*/ 970358 h 2342662"/>
                <a:gd name="connsiteX0" fmla="*/ 2744597 w 2744597"/>
                <a:gd name="connsiteY0" fmla="*/ 5 h 1372304"/>
                <a:gd name="connsiteX1" fmla="*/ 2342660 w 2744597"/>
                <a:gd name="connsiteY1" fmla="*/ 970367 h 1372304"/>
                <a:gd name="connsiteX2" fmla="*/ 1372298 w 2744597"/>
                <a:gd name="connsiteY2" fmla="*/ 1372304 h 1372304"/>
                <a:gd name="connsiteX3" fmla="*/ 401936 w 2744597"/>
                <a:gd name="connsiteY3" fmla="*/ 970366 h 1372304"/>
                <a:gd name="connsiteX4" fmla="*/ 0 w 2744597"/>
                <a:gd name="connsiteY4" fmla="*/ 4 h 1372304"/>
                <a:gd name="connsiteX5" fmla="*/ 0 w 2744597"/>
                <a:gd name="connsiteY5" fmla="*/ 0 h 1372304"/>
                <a:gd name="connsiteX0" fmla="*/ 2744597 w 2744597"/>
                <a:gd name="connsiteY0" fmla="*/ 5 h 1372304"/>
                <a:gd name="connsiteX1" fmla="*/ 2342660 w 2744597"/>
                <a:gd name="connsiteY1" fmla="*/ 970367 h 1372304"/>
                <a:gd name="connsiteX2" fmla="*/ 1372298 w 2744597"/>
                <a:gd name="connsiteY2" fmla="*/ 1372304 h 1372304"/>
                <a:gd name="connsiteX3" fmla="*/ 401936 w 2744597"/>
                <a:gd name="connsiteY3" fmla="*/ 970366 h 1372304"/>
                <a:gd name="connsiteX4" fmla="*/ 0 w 2744597"/>
                <a:gd name="connsiteY4" fmla="*/ 4 h 1372304"/>
                <a:gd name="connsiteX5" fmla="*/ 0 w 2744597"/>
                <a:gd name="connsiteY5" fmla="*/ 0 h 1372304"/>
                <a:gd name="connsiteX6" fmla="*/ 2744597 w 2744597"/>
                <a:gd name="connsiteY6" fmla="*/ 5 h 137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4597" h="1372304">
                  <a:moveTo>
                    <a:pt x="2744597" y="5"/>
                  </a:moveTo>
                  <a:cubicBezTo>
                    <a:pt x="2744597" y="363961"/>
                    <a:pt x="2600016" y="713011"/>
                    <a:pt x="2342660" y="970367"/>
                  </a:cubicBezTo>
                  <a:cubicBezTo>
                    <a:pt x="2085304" y="1227723"/>
                    <a:pt x="1736254" y="1372304"/>
                    <a:pt x="1372298" y="1372304"/>
                  </a:cubicBezTo>
                  <a:cubicBezTo>
                    <a:pt x="1008342" y="1372304"/>
                    <a:pt x="659292" y="1227722"/>
                    <a:pt x="401936" y="970366"/>
                  </a:cubicBezTo>
                  <a:cubicBezTo>
                    <a:pt x="144581" y="713010"/>
                    <a:pt x="0" y="363960"/>
                    <a:pt x="0" y="4"/>
                  </a:cubicBezTo>
                  <a:lnTo>
                    <a:pt x="0" y="0"/>
                  </a:lnTo>
                  <a:lnTo>
                    <a:pt x="2744597" y="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10"/>
            <p:cNvSpPr/>
            <p:nvPr/>
          </p:nvSpPr>
          <p:spPr bwMode="gray">
            <a:xfrm>
              <a:off x="6029104" y="-40968"/>
              <a:ext cx="1832488" cy="1255390"/>
            </a:xfrm>
            <a:custGeom>
              <a:avLst/>
              <a:gdLst>
                <a:gd name="connsiteX0" fmla="*/ 0 w 1832488"/>
                <a:gd name="connsiteY0" fmla="*/ 941471 h 1882942"/>
                <a:gd name="connsiteX1" fmla="*/ 259625 w 1832488"/>
                <a:gd name="connsiteY1" fmla="*/ 284851 h 1882942"/>
                <a:gd name="connsiteX2" fmla="*/ 916245 w 1832488"/>
                <a:gd name="connsiteY2" fmla="*/ 1 h 1882942"/>
                <a:gd name="connsiteX3" fmla="*/ 1572865 w 1832488"/>
                <a:gd name="connsiteY3" fmla="*/ 284853 h 1882942"/>
                <a:gd name="connsiteX4" fmla="*/ 1832488 w 1832488"/>
                <a:gd name="connsiteY4" fmla="*/ 941473 h 1882942"/>
                <a:gd name="connsiteX5" fmla="*/ 1572864 w 1832488"/>
                <a:gd name="connsiteY5" fmla="*/ 1598093 h 1882942"/>
                <a:gd name="connsiteX6" fmla="*/ 916244 w 1832488"/>
                <a:gd name="connsiteY6" fmla="*/ 1882944 h 1882942"/>
                <a:gd name="connsiteX7" fmla="*/ 259624 w 1832488"/>
                <a:gd name="connsiteY7" fmla="*/ 1598092 h 1882942"/>
                <a:gd name="connsiteX8" fmla="*/ 0 w 1832488"/>
                <a:gd name="connsiteY8" fmla="*/ 941472 h 1882942"/>
                <a:gd name="connsiteX9" fmla="*/ 0 w 1832488"/>
                <a:gd name="connsiteY9" fmla="*/ 941471 h 1882942"/>
                <a:gd name="connsiteX0" fmla="*/ 0 w 1832489"/>
                <a:gd name="connsiteY0" fmla="*/ 766056 h 1707529"/>
                <a:gd name="connsiteX1" fmla="*/ 259625 w 1832489"/>
                <a:gd name="connsiteY1" fmla="*/ 109436 h 1707529"/>
                <a:gd name="connsiteX2" fmla="*/ 1572865 w 1832489"/>
                <a:gd name="connsiteY2" fmla="*/ 109438 h 1707529"/>
                <a:gd name="connsiteX3" fmla="*/ 1832488 w 1832489"/>
                <a:gd name="connsiteY3" fmla="*/ 766058 h 1707529"/>
                <a:gd name="connsiteX4" fmla="*/ 1572864 w 1832489"/>
                <a:gd name="connsiteY4" fmla="*/ 1422678 h 1707529"/>
                <a:gd name="connsiteX5" fmla="*/ 916244 w 1832489"/>
                <a:gd name="connsiteY5" fmla="*/ 1707529 h 1707529"/>
                <a:gd name="connsiteX6" fmla="*/ 259624 w 1832489"/>
                <a:gd name="connsiteY6" fmla="*/ 1422677 h 1707529"/>
                <a:gd name="connsiteX7" fmla="*/ 0 w 1832489"/>
                <a:gd name="connsiteY7" fmla="*/ 766057 h 1707529"/>
                <a:gd name="connsiteX8" fmla="*/ 0 w 1832489"/>
                <a:gd name="connsiteY8" fmla="*/ 766056 h 1707529"/>
                <a:gd name="connsiteX0" fmla="*/ 0 w 1832488"/>
                <a:gd name="connsiteY0" fmla="*/ 656620 h 1598093"/>
                <a:gd name="connsiteX1" fmla="*/ 259625 w 1832488"/>
                <a:gd name="connsiteY1" fmla="*/ 0 h 1598093"/>
                <a:gd name="connsiteX2" fmla="*/ 1832488 w 1832488"/>
                <a:gd name="connsiteY2" fmla="*/ 656622 h 1598093"/>
                <a:gd name="connsiteX3" fmla="*/ 1572864 w 1832488"/>
                <a:gd name="connsiteY3" fmla="*/ 1313242 h 1598093"/>
                <a:gd name="connsiteX4" fmla="*/ 916244 w 1832488"/>
                <a:gd name="connsiteY4" fmla="*/ 1598093 h 1598093"/>
                <a:gd name="connsiteX5" fmla="*/ 259624 w 1832488"/>
                <a:gd name="connsiteY5" fmla="*/ 1313241 h 1598093"/>
                <a:gd name="connsiteX6" fmla="*/ 0 w 1832488"/>
                <a:gd name="connsiteY6" fmla="*/ 656621 h 1598093"/>
                <a:gd name="connsiteX7" fmla="*/ 0 w 1832488"/>
                <a:gd name="connsiteY7" fmla="*/ 656620 h 1598093"/>
                <a:gd name="connsiteX0" fmla="*/ 0 w 1832488"/>
                <a:gd name="connsiteY0" fmla="*/ 109435 h 1050908"/>
                <a:gd name="connsiteX1" fmla="*/ 1832488 w 1832488"/>
                <a:gd name="connsiteY1" fmla="*/ 109437 h 1050908"/>
                <a:gd name="connsiteX2" fmla="*/ 1572864 w 1832488"/>
                <a:gd name="connsiteY2" fmla="*/ 766057 h 1050908"/>
                <a:gd name="connsiteX3" fmla="*/ 916244 w 1832488"/>
                <a:gd name="connsiteY3" fmla="*/ 1050908 h 1050908"/>
                <a:gd name="connsiteX4" fmla="*/ 259624 w 1832488"/>
                <a:gd name="connsiteY4" fmla="*/ 766056 h 1050908"/>
                <a:gd name="connsiteX5" fmla="*/ 0 w 1832488"/>
                <a:gd name="connsiteY5" fmla="*/ 109436 h 1050908"/>
                <a:gd name="connsiteX6" fmla="*/ 0 w 1832488"/>
                <a:gd name="connsiteY6" fmla="*/ 109435 h 105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2488" h="1050908">
                  <a:moveTo>
                    <a:pt x="0" y="109435"/>
                  </a:moveTo>
                  <a:cubicBezTo>
                    <a:pt x="305415" y="109435"/>
                    <a:pt x="1570344" y="0"/>
                    <a:pt x="1832488" y="109437"/>
                  </a:cubicBezTo>
                  <a:cubicBezTo>
                    <a:pt x="1832488" y="354704"/>
                    <a:pt x="1739339" y="590288"/>
                    <a:pt x="1572864" y="766057"/>
                  </a:cubicBezTo>
                  <a:cubicBezTo>
                    <a:pt x="1400375" y="948175"/>
                    <a:pt x="1163561" y="1050908"/>
                    <a:pt x="916244" y="1050908"/>
                  </a:cubicBezTo>
                  <a:cubicBezTo>
                    <a:pt x="668927" y="1050908"/>
                    <a:pt x="432113" y="948174"/>
                    <a:pt x="259624" y="766056"/>
                  </a:cubicBezTo>
                  <a:cubicBezTo>
                    <a:pt x="93149" y="590287"/>
                    <a:pt x="0" y="354702"/>
                    <a:pt x="0" y="109436"/>
                  </a:cubicBezTo>
                  <a:lnTo>
                    <a:pt x="0" y="10943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Oval 11"/>
            <p:cNvSpPr/>
            <p:nvPr/>
          </p:nvSpPr>
          <p:spPr bwMode="gray">
            <a:xfrm>
              <a:off x="6979298" y="419878"/>
              <a:ext cx="1198581" cy="112535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Freeform 12"/>
            <p:cNvSpPr/>
            <p:nvPr/>
          </p:nvSpPr>
          <p:spPr bwMode="gray">
            <a:xfrm>
              <a:off x="1428728" y="0"/>
              <a:ext cx="888876" cy="839755"/>
            </a:xfrm>
            <a:custGeom>
              <a:avLst/>
              <a:gdLst>
                <a:gd name="connsiteX0" fmla="*/ 0 w 887966"/>
                <a:gd name="connsiteY0" fmla="*/ 443983 h 887966"/>
                <a:gd name="connsiteX1" fmla="*/ 130040 w 887966"/>
                <a:gd name="connsiteY1" fmla="*/ 130040 h 887966"/>
                <a:gd name="connsiteX2" fmla="*/ 443984 w 887966"/>
                <a:gd name="connsiteY2" fmla="*/ 1 h 887966"/>
                <a:gd name="connsiteX3" fmla="*/ 757927 w 887966"/>
                <a:gd name="connsiteY3" fmla="*/ 130041 h 887966"/>
                <a:gd name="connsiteX4" fmla="*/ 887966 w 887966"/>
                <a:gd name="connsiteY4" fmla="*/ 443985 h 887966"/>
                <a:gd name="connsiteX5" fmla="*/ 757926 w 887966"/>
                <a:gd name="connsiteY5" fmla="*/ 757928 h 887966"/>
                <a:gd name="connsiteX6" fmla="*/ 443982 w 887966"/>
                <a:gd name="connsiteY6" fmla="*/ 887968 h 887966"/>
                <a:gd name="connsiteX7" fmla="*/ 130039 w 887966"/>
                <a:gd name="connsiteY7" fmla="*/ 757928 h 887966"/>
                <a:gd name="connsiteX8" fmla="*/ 0 w 887966"/>
                <a:gd name="connsiteY8" fmla="*/ 443984 h 887966"/>
                <a:gd name="connsiteX9" fmla="*/ 0 w 887966"/>
                <a:gd name="connsiteY9" fmla="*/ 443983 h 887966"/>
                <a:gd name="connsiteX0" fmla="*/ 0 w 887966"/>
                <a:gd name="connsiteY0" fmla="*/ 454692 h 898677"/>
                <a:gd name="connsiteX1" fmla="*/ 130040 w 887966"/>
                <a:gd name="connsiteY1" fmla="*/ 140749 h 898677"/>
                <a:gd name="connsiteX2" fmla="*/ 210052 w 887966"/>
                <a:gd name="connsiteY2" fmla="*/ 76487 h 898677"/>
                <a:gd name="connsiteX3" fmla="*/ 443984 w 887966"/>
                <a:gd name="connsiteY3" fmla="*/ 10710 h 898677"/>
                <a:gd name="connsiteX4" fmla="*/ 757927 w 887966"/>
                <a:gd name="connsiteY4" fmla="*/ 140750 h 898677"/>
                <a:gd name="connsiteX5" fmla="*/ 887966 w 887966"/>
                <a:gd name="connsiteY5" fmla="*/ 454694 h 898677"/>
                <a:gd name="connsiteX6" fmla="*/ 757926 w 887966"/>
                <a:gd name="connsiteY6" fmla="*/ 768637 h 898677"/>
                <a:gd name="connsiteX7" fmla="*/ 443982 w 887966"/>
                <a:gd name="connsiteY7" fmla="*/ 898677 h 898677"/>
                <a:gd name="connsiteX8" fmla="*/ 130039 w 887966"/>
                <a:gd name="connsiteY8" fmla="*/ 768637 h 898677"/>
                <a:gd name="connsiteX9" fmla="*/ 0 w 887966"/>
                <a:gd name="connsiteY9" fmla="*/ 454693 h 898677"/>
                <a:gd name="connsiteX10" fmla="*/ 0 w 887966"/>
                <a:gd name="connsiteY10" fmla="*/ 454692 h 898677"/>
                <a:gd name="connsiteX0" fmla="*/ 0 w 887966"/>
                <a:gd name="connsiteY0" fmla="*/ 378205 h 822190"/>
                <a:gd name="connsiteX1" fmla="*/ 130040 w 887966"/>
                <a:gd name="connsiteY1" fmla="*/ 64262 h 822190"/>
                <a:gd name="connsiteX2" fmla="*/ 210052 w 887966"/>
                <a:gd name="connsiteY2" fmla="*/ 0 h 822190"/>
                <a:gd name="connsiteX3" fmla="*/ 757927 w 887966"/>
                <a:gd name="connsiteY3" fmla="*/ 64263 h 822190"/>
                <a:gd name="connsiteX4" fmla="*/ 887966 w 887966"/>
                <a:gd name="connsiteY4" fmla="*/ 378207 h 822190"/>
                <a:gd name="connsiteX5" fmla="*/ 757926 w 887966"/>
                <a:gd name="connsiteY5" fmla="*/ 692150 h 822190"/>
                <a:gd name="connsiteX6" fmla="*/ 443982 w 887966"/>
                <a:gd name="connsiteY6" fmla="*/ 822190 h 822190"/>
                <a:gd name="connsiteX7" fmla="*/ 130039 w 887966"/>
                <a:gd name="connsiteY7" fmla="*/ 692150 h 822190"/>
                <a:gd name="connsiteX8" fmla="*/ 0 w 887966"/>
                <a:gd name="connsiteY8" fmla="*/ 378206 h 822190"/>
                <a:gd name="connsiteX9" fmla="*/ 0 w 887966"/>
                <a:gd name="connsiteY9" fmla="*/ 378205 h 822190"/>
                <a:gd name="connsiteX0" fmla="*/ 0 w 887966"/>
                <a:gd name="connsiteY0" fmla="*/ 380624 h 824609"/>
                <a:gd name="connsiteX1" fmla="*/ 130040 w 887966"/>
                <a:gd name="connsiteY1" fmla="*/ 66681 h 824609"/>
                <a:gd name="connsiteX2" fmla="*/ 210052 w 887966"/>
                <a:gd name="connsiteY2" fmla="*/ 2419 h 824609"/>
                <a:gd name="connsiteX3" fmla="*/ 757927 w 887966"/>
                <a:gd name="connsiteY3" fmla="*/ 66682 h 824609"/>
                <a:gd name="connsiteX4" fmla="*/ 887966 w 887966"/>
                <a:gd name="connsiteY4" fmla="*/ 380626 h 824609"/>
                <a:gd name="connsiteX5" fmla="*/ 757926 w 887966"/>
                <a:gd name="connsiteY5" fmla="*/ 694569 h 824609"/>
                <a:gd name="connsiteX6" fmla="*/ 443982 w 887966"/>
                <a:gd name="connsiteY6" fmla="*/ 824609 h 824609"/>
                <a:gd name="connsiteX7" fmla="*/ 130039 w 887966"/>
                <a:gd name="connsiteY7" fmla="*/ 694569 h 824609"/>
                <a:gd name="connsiteX8" fmla="*/ 0 w 887966"/>
                <a:gd name="connsiteY8" fmla="*/ 380625 h 824609"/>
                <a:gd name="connsiteX9" fmla="*/ 0 w 887966"/>
                <a:gd name="connsiteY9" fmla="*/ 380624 h 824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7966" h="824609">
                  <a:moveTo>
                    <a:pt x="0" y="380624"/>
                  </a:moveTo>
                  <a:cubicBezTo>
                    <a:pt x="0" y="262872"/>
                    <a:pt x="46777" y="149944"/>
                    <a:pt x="130040" y="66681"/>
                  </a:cubicBezTo>
                  <a:cubicBezTo>
                    <a:pt x="165049" y="3647"/>
                    <a:pt x="215342" y="0"/>
                    <a:pt x="210052" y="2419"/>
                  </a:cubicBezTo>
                  <a:cubicBezTo>
                    <a:pt x="314700" y="2419"/>
                    <a:pt x="644941" y="3648"/>
                    <a:pt x="757927" y="66682"/>
                  </a:cubicBezTo>
                  <a:cubicBezTo>
                    <a:pt x="870913" y="129716"/>
                    <a:pt x="887966" y="262874"/>
                    <a:pt x="887966" y="380626"/>
                  </a:cubicBezTo>
                  <a:cubicBezTo>
                    <a:pt x="887966" y="498378"/>
                    <a:pt x="841189" y="611307"/>
                    <a:pt x="757926" y="694569"/>
                  </a:cubicBezTo>
                  <a:cubicBezTo>
                    <a:pt x="674663" y="777832"/>
                    <a:pt x="561734" y="824609"/>
                    <a:pt x="443982" y="824609"/>
                  </a:cubicBezTo>
                  <a:cubicBezTo>
                    <a:pt x="326230" y="824609"/>
                    <a:pt x="213302" y="777832"/>
                    <a:pt x="130039" y="694569"/>
                  </a:cubicBezTo>
                  <a:cubicBezTo>
                    <a:pt x="46776" y="611306"/>
                    <a:pt x="0" y="498377"/>
                    <a:pt x="0" y="380625"/>
                  </a:cubicBezTo>
                  <a:lnTo>
                    <a:pt x="0" y="380624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/>
          </p:nvSpPr>
          <p:spPr bwMode="gray">
            <a:xfrm>
              <a:off x="2714612" y="142852"/>
              <a:ext cx="1505889" cy="129157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Oval 14"/>
            <p:cNvSpPr/>
            <p:nvPr/>
          </p:nvSpPr>
          <p:spPr bwMode="gray">
            <a:xfrm>
              <a:off x="1882142" y="167637"/>
              <a:ext cx="975346" cy="97534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/>
          </p:nvSpPr>
          <p:spPr bwMode="gray">
            <a:xfrm>
              <a:off x="8001024" y="211704"/>
              <a:ext cx="1009267" cy="1076552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Oval 16"/>
            <p:cNvSpPr/>
            <p:nvPr/>
          </p:nvSpPr>
          <p:spPr bwMode="gray">
            <a:xfrm>
              <a:off x="6143636" y="709128"/>
              <a:ext cx="863654" cy="8486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8" name="Oval 42"/>
            <p:cNvSpPr/>
            <p:nvPr/>
          </p:nvSpPr>
          <p:spPr bwMode="gray">
            <a:xfrm>
              <a:off x="8902202" y="500042"/>
              <a:ext cx="242170" cy="24217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9" name="Freeform 102"/>
            <p:cNvSpPr>
              <a:spLocks/>
            </p:cNvSpPr>
            <p:nvPr/>
          </p:nvSpPr>
          <p:spPr bwMode="gray">
            <a:xfrm rot="18960752">
              <a:off x="7652398" y="1064397"/>
              <a:ext cx="1011388" cy="619612"/>
            </a:xfrm>
            <a:custGeom>
              <a:avLst/>
              <a:gdLst/>
              <a:ahLst/>
              <a:cxnLst>
                <a:cxn ang="0">
                  <a:pos x="2529" y="1601"/>
                </a:cxn>
                <a:cxn ang="0">
                  <a:pos x="3456" y="1800"/>
                </a:cxn>
                <a:cxn ang="0">
                  <a:pos x="1218" y="2904"/>
                </a:cxn>
                <a:cxn ang="0">
                  <a:pos x="2582" y="3078"/>
                </a:cxn>
                <a:cxn ang="0">
                  <a:pos x="0" y="5263"/>
                </a:cxn>
                <a:cxn ang="0">
                  <a:pos x="4356" y="2880"/>
                </a:cxn>
                <a:cxn ang="0">
                  <a:pos x="3866" y="2755"/>
                </a:cxn>
                <a:cxn ang="0">
                  <a:pos x="5508" y="1899"/>
                </a:cxn>
                <a:cxn ang="0">
                  <a:pos x="4303" y="1564"/>
                </a:cxn>
                <a:cxn ang="0">
                  <a:pos x="6355" y="0"/>
                </a:cxn>
                <a:cxn ang="0">
                  <a:pos x="2529" y="1601"/>
                </a:cxn>
              </a:cxnLst>
              <a:rect l="0" t="0" r="r" b="b"/>
              <a:pathLst>
                <a:path w="6355" h="5263">
                  <a:moveTo>
                    <a:pt x="2529" y="1601"/>
                  </a:moveTo>
                  <a:lnTo>
                    <a:pt x="3456" y="1800"/>
                  </a:lnTo>
                  <a:lnTo>
                    <a:pt x="1218" y="2904"/>
                  </a:lnTo>
                  <a:lnTo>
                    <a:pt x="2582" y="3078"/>
                  </a:lnTo>
                  <a:lnTo>
                    <a:pt x="0" y="5263"/>
                  </a:lnTo>
                  <a:lnTo>
                    <a:pt x="4356" y="2880"/>
                  </a:lnTo>
                  <a:lnTo>
                    <a:pt x="3866" y="2755"/>
                  </a:lnTo>
                  <a:lnTo>
                    <a:pt x="5508" y="1899"/>
                  </a:lnTo>
                  <a:lnTo>
                    <a:pt x="4303" y="1564"/>
                  </a:lnTo>
                  <a:lnTo>
                    <a:pt x="6355" y="0"/>
                  </a:lnTo>
                  <a:lnTo>
                    <a:pt x="2529" y="1601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grpSp>
          <p:nvGrpSpPr>
            <p:cNvPr id="20" name="Group 190"/>
            <p:cNvGrpSpPr/>
            <p:nvPr/>
          </p:nvGrpSpPr>
          <p:grpSpPr bwMode="gray">
            <a:xfrm rot="2674089">
              <a:off x="2572239" y="1070408"/>
              <a:ext cx="631741" cy="496560"/>
              <a:chOff x="7276036" y="1384450"/>
              <a:chExt cx="931955" cy="732533"/>
            </a:xfrm>
          </p:grpSpPr>
          <p:sp>
            <p:nvSpPr>
              <p:cNvPr id="30" name="Freeform 24"/>
              <p:cNvSpPr/>
              <p:nvPr/>
            </p:nvSpPr>
            <p:spPr bwMode="gray">
              <a:xfrm rot="19892593">
                <a:off x="7312946" y="1384450"/>
                <a:ext cx="873867" cy="631830"/>
              </a:xfrm>
              <a:custGeom>
                <a:avLst/>
                <a:gdLst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01968 h 1301026"/>
                  <a:gd name="connsiteX1" fmla="*/ 331393 w 1874827"/>
                  <a:gd name="connsiteY1" fmla="*/ 0 h 1301026"/>
                  <a:gd name="connsiteX2" fmla="*/ 0 w 1874827"/>
                  <a:gd name="connsiteY2" fmla="*/ 859168 h 1301026"/>
                  <a:gd name="connsiteX3" fmla="*/ 791662 w 1874827"/>
                  <a:gd name="connsiteY3" fmla="*/ 1080097 h 1301026"/>
                  <a:gd name="connsiteX4" fmla="*/ 1478996 w 1874827"/>
                  <a:gd name="connsiteY4" fmla="*/ 1301026 h 1301026"/>
                  <a:gd name="connsiteX5" fmla="*/ 1874827 w 1874827"/>
                  <a:gd name="connsiteY5" fmla="*/ 398899 h 1301026"/>
                  <a:gd name="connsiteX6" fmla="*/ 1046344 w 1874827"/>
                  <a:gd name="connsiteY6" fmla="*/ 401968 h 130102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874827 w 1874827"/>
                  <a:gd name="connsiteY5" fmla="*/ 451909 h 1354036"/>
                  <a:gd name="connsiteX6" fmla="*/ 1046344 w 1874827"/>
                  <a:gd name="connsiteY6" fmla="*/ 454978 h 1354036"/>
                  <a:gd name="connsiteX0" fmla="*/ 1046344 w 1874827"/>
                  <a:gd name="connsiteY0" fmla="*/ 454978 h 1354036"/>
                  <a:gd name="connsiteX1" fmla="*/ 331393 w 1874827"/>
                  <a:gd name="connsiteY1" fmla="*/ 53010 h 1354036"/>
                  <a:gd name="connsiteX2" fmla="*/ 0 w 1874827"/>
                  <a:gd name="connsiteY2" fmla="*/ 912178 h 1354036"/>
                  <a:gd name="connsiteX3" fmla="*/ 791662 w 1874827"/>
                  <a:gd name="connsiteY3" fmla="*/ 1133107 h 1354036"/>
                  <a:gd name="connsiteX4" fmla="*/ 1478996 w 1874827"/>
                  <a:gd name="connsiteY4" fmla="*/ 1354036 h 1354036"/>
                  <a:gd name="connsiteX5" fmla="*/ 1396231 w 1874827"/>
                  <a:gd name="connsiteY5" fmla="*/ 1248398 h 1354036"/>
                  <a:gd name="connsiteX6" fmla="*/ 1874827 w 1874827"/>
                  <a:gd name="connsiteY6" fmla="*/ 451909 h 1354036"/>
                  <a:gd name="connsiteX7" fmla="*/ 1046344 w 1874827"/>
                  <a:gd name="connsiteY7" fmla="*/ 454978 h 135403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  <a:gd name="connsiteX0" fmla="*/ 1046344 w 1874827"/>
                  <a:gd name="connsiteY0" fmla="*/ 454978 h 1417746"/>
                  <a:gd name="connsiteX1" fmla="*/ 331393 w 1874827"/>
                  <a:gd name="connsiteY1" fmla="*/ 53010 h 1417746"/>
                  <a:gd name="connsiteX2" fmla="*/ 0 w 1874827"/>
                  <a:gd name="connsiteY2" fmla="*/ 912178 h 1417746"/>
                  <a:gd name="connsiteX3" fmla="*/ 791662 w 1874827"/>
                  <a:gd name="connsiteY3" fmla="*/ 1133107 h 1417746"/>
                  <a:gd name="connsiteX4" fmla="*/ 1425492 w 1874827"/>
                  <a:gd name="connsiteY4" fmla="*/ 1417746 h 1417746"/>
                  <a:gd name="connsiteX5" fmla="*/ 1396231 w 1874827"/>
                  <a:gd name="connsiteY5" fmla="*/ 1248398 h 1417746"/>
                  <a:gd name="connsiteX6" fmla="*/ 1874827 w 1874827"/>
                  <a:gd name="connsiteY6" fmla="*/ 451909 h 1417746"/>
                  <a:gd name="connsiteX7" fmla="*/ 1046344 w 1874827"/>
                  <a:gd name="connsiteY7" fmla="*/ 454978 h 141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4827" h="1417746">
                    <a:moveTo>
                      <a:pt x="1046344" y="454978"/>
                    </a:moveTo>
                    <a:cubicBezTo>
                      <a:pt x="953325" y="252796"/>
                      <a:pt x="726804" y="0"/>
                      <a:pt x="331393" y="53010"/>
                    </a:cubicBezTo>
                    <a:lnTo>
                      <a:pt x="0" y="912178"/>
                    </a:lnTo>
                    <a:cubicBezTo>
                      <a:pt x="397938" y="743190"/>
                      <a:pt x="635512" y="1040820"/>
                      <a:pt x="791662" y="1133107"/>
                    </a:cubicBezTo>
                    <a:cubicBezTo>
                      <a:pt x="1071427" y="1099716"/>
                      <a:pt x="1393387" y="1154357"/>
                      <a:pt x="1425492" y="1417746"/>
                    </a:cubicBezTo>
                    <a:lnTo>
                      <a:pt x="1396231" y="1248398"/>
                    </a:lnTo>
                    <a:lnTo>
                      <a:pt x="1874827" y="451909"/>
                    </a:lnTo>
                    <a:cubicBezTo>
                      <a:pt x="1709918" y="373807"/>
                      <a:pt x="1526196" y="202996"/>
                      <a:pt x="1046344" y="454978"/>
                    </a:cubicBezTo>
                    <a:close/>
                  </a:path>
                </a:pathLst>
              </a:custGeom>
              <a:solidFill>
                <a:schemeClr val="tx2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1" name="Freeform 30"/>
              <p:cNvSpPr/>
              <p:nvPr/>
            </p:nvSpPr>
            <p:spPr bwMode="gray">
              <a:xfrm rot="19892593">
                <a:off x="7276036" y="1420872"/>
                <a:ext cx="931955" cy="696111"/>
              </a:xfrm>
              <a:custGeom>
                <a:avLst/>
                <a:gdLst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9553 w 2046767"/>
                  <a:gd name="connsiteY8" fmla="*/ 398721 h 1440712"/>
                  <a:gd name="connsiteX0" fmla="*/ 427960 w 2046767"/>
                  <a:gd name="connsiteY0" fmla="*/ 0 h 1440712"/>
                  <a:gd name="connsiteX1" fmla="*/ 364165 w 2046767"/>
                  <a:gd name="connsiteY1" fmla="*/ 29240 h 1440712"/>
                  <a:gd name="connsiteX2" fmla="*/ 0 w 2046767"/>
                  <a:gd name="connsiteY2" fmla="*/ 986170 h 1440712"/>
                  <a:gd name="connsiteX3" fmla="*/ 18607 w 2046767"/>
                  <a:gd name="connsiteY3" fmla="*/ 1073888 h 1440712"/>
                  <a:gd name="connsiteX4" fmla="*/ 781493 w 2046767"/>
                  <a:gd name="connsiteY4" fmla="*/ 1150974 h 1440712"/>
                  <a:gd name="connsiteX5" fmla="*/ 1004776 w 2046767"/>
                  <a:gd name="connsiteY5" fmla="*/ 1201479 h 1440712"/>
                  <a:gd name="connsiteX6" fmla="*/ 1610832 w 2046767"/>
                  <a:gd name="connsiteY6" fmla="*/ 1440712 h 1440712"/>
                  <a:gd name="connsiteX7" fmla="*/ 2046767 w 2046767"/>
                  <a:gd name="connsiteY7" fmla="*/ 725672 h 1440712"/>
                  <a:gd name="connsiteX8" fmla="*/ 2004475 w 2046767"/>
                  <a:gd name="connsiteY8" fmla="*/ 355846 h 1440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46767" h="1440712">
                    <a:moveTo>
                      <a:pt x="427960" y="0"/>
                    </a:moveTo>
                    <a:lnTo>
                      <a:pt x="364165" y="29240"/>
                    </a:lnTo>
                    <a:lnTo>
                      <a:pt x="0" y="986170"/>
                    </a:lnTo>
                    <a:lnTo>
                      <a:pt x="18607" y="1073888"/>
                    </a:lnTo>
                    <a:lnTo>
                      <a:pt x="781493" y="1150974"/>
                    </a:lnTo>
                    <a:cubicBezTo>
                      <a:pt x="809426" y="1348211"/>
                      <a:pt x="985194" y="1279985"/>
                      <a:pt x="1004776" y="1201479"/>
                    </a:cubicBezTo>
                    <a:lnTo>
                      <a:pt x="1610832" y="1440712"/>
                    </a:lnTo>
                    <a:lnTo>
                      <a:pt x="2046767" y="725672"/>
                    </a:lnTo>
                    <a:lnTo>
                      <a:pt x="2004475" y="355846"/>
                    </a:lnTo>
                  </a:path>
                </a:pathLst>
              </a:custGeom>
              <a:ln w="2857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21" name="Block Arc 20"/>
            <p:cNvSpPr/>
            <p:nvPr/>
          </p:nvSpPr>
          <p:spPr bwMode="gray">
            <a:xfrm rot="12012437">
              <a:off x="1779451" y="109720"/>
              <a:ext cx="1110202" cy="1179592"/>
            </a:xfrm>
            <a:prstGeom prst="blockArc">
              <a:avLst>
                <a:gd name="adj1" fmla="val 10800000"/>
                <a:gd name="adj2" fmla="val 20283789"/>
                <a:gd name="adj3" fmla="val 4895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grpSp>
          <p:nvGrpSpPr>
            <p:cNvPr id="22" name="Group 95"/>
            <p:cNvGrpSpPr/>
            <p:nvPr/>
          </p:nvGrpSpPr>
          <p:grpSpPr bwMode="gray">
            <a:xfrm rot="4323171">
              <a:off x="1070037" y="280935"/>
              <a:ext cx="367753" cy="638126"/>
              <a:chOff x="3426488" y="1748413"/>
              <a:chExt cx="1416817" cy="4137538"/>
            </a:xfrm>
            <a:solidFill>
              <a:schemeClr val="tx2"/>
            </a:solidFill>
            <a:effectLst/>
          </p:grpSpPr>
          <p:sp>
            <p:nvSpPr>
              <p:cNvPr id="23" name="Freeform 22"/>
              <p:cNvSpPr/>
              <p:nvPr/>
            </p:nvSpPr>
            <p:spPr bwMode="gray">
              <a:xfrm>
                <a:off x="4327187" y="2069960"/>
                <a:ext cx="516118" cy="2839624"/>
              </a:xfrm>
              <a:custGeom>
                <a:avLst/>
                <a:gdLst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472272 w 512465"/>
                  <a:gd name="connsiteY2" fmla="*/ 2421653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68490 w 512465"/>
                  <a:gd name="connsiteY2" fmla="*/ 2533276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68490 w 512465"/>
                  <a:gd name="connsiteY2" fmla="*/ 2533276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225582 w 512465"/>
                  <a:gd name="connsiteY2" fmla="*/ 2461211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0725 w 512465"/>
                  <a:gd name="connsiteY0" fmla="*/ 381838 h 2893926"/>
                  <a:gd name="connsiteX1" fmla="*/ 0 w 512465"/>
                  <a:gd name="connsiteY1" fmla="*/ 2893926 h 2893926"/>
                  <a:gd name="connsiteX2" fmla="*/ 343388 w 512465"/>
                  <a:gd name="connsiteY2" fmla="*/ 2519101 h 2893926"/>
                  <a:gd name="connsiteX3" fmla="*/ 512465 w 512465"/>
                  <a:gd name="connsiteY3" fmla="*/ 0 h 2893926"/>
                  <a:gd name="connsiteX4" fmla="*/ 150725 w 512465"/>
                  <a:gd name="connsiteY4" fmla="*/ 381838 h 2893926"/>
                  <a:gd name="connsiteX0" fmla="*/ 154378 w 516118"/>
                  <a:gd name="connsiteY0" fmla="*/ 381838 h 2874074"/>
                  <a:gd name="connsiteX1" fmla="*/ 0 w 516118"/>
                  <a:gd name="connsiteY1" fmla="*/ 2874074 h 2874074"/>
                  <a:gd name="connsiteX2" fmla="*/ 347041 w 516118"/>
                  <a:gd name="connsiteY2" fmla="*/ 2519101 h 2874074"/>
                  <a:gd name="connsiteX3" fmla="*/ 516118 w 516118"/>
                  <a:gd name="connsiteY3" fmla="*/ 0 h 2874074"/>
                  <a:gd name="connsiteX4" fmla="*/ 154378 w 516118"/>
                  <a:gd name="connsiteY4" fmla="*/ 381838 h 2874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6118" h="2874074">
                    <a:moveTo>
                      <a:pt x="154378" y="381838"/>
                    </a:moveTo>
                    <a:lnTo>
                      <a:pt x="0" y="2874074"/>
                    </a:lnTo>
                    <a:lnTo>
                      <a:pt x="347041" y="2519101"/>
                    </a:lnTo>
                    <a:lnTo>
                      <a:pt x="516118" y="0"/>
                    </a:lnTo>
                    <a:lnTo>
                      <a:pt x="154378" y="381838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4" name="Freeform 23"/>
              <p:cNvSpPr/>
              <p:nvPr/>
            </p:nvSpPr>
            <p:spPr bwMode="gray">
              <a:xfrm>
                <a:off x="3436537" y="2110154"/>
                <a:ext cx="428258" cy="2805339"/>
              </a:xfrm>
              <a:custGeom>
                <a:avLst/>
                <a:gdLst>
                  <a:gd name="connsiteX0" fmla="*/ 0 w 422031"/>
                  <a:gd name="connsiteY0" fmla="*/ 0 h 2793442"/>
                  <a:gd name="connsiteX1" fmla="*/ 180871 w 422031"/>
                  <a:gd name="connsiteY1" fmla="*/ 2411604 h 2793442"/>
                  <a:gd name="connsiteX2" fmla="*/ 422031 w 422031"/>
                  <a:gd name="connsiteY2" fmla="*/ 2793442 h 2793442"/>
                  <a:gd name="connsiteX3" fmla="*/ 301451 w 422031"/>
                  <a:gd name="connsiteY3" fmla="*/ 341644 h 2793442"/>
                  <a:gd name="connsiteX4" fmla="*/ 0 w 422031"/>
                  <a:gd name="connsiteY4" fmla="*/ 0 h 2793442"/>
                  <a:gd name="connsiteX0" fmla="*/ 0 w 422031"/>
                  <a:gd name="connsiteY0" fmla="*/ 0 h 2793442"/>
                  <a:gd name="connsiteX1" fmla="*/ 180871 w 422031"/>
                  <a:gd name="connsiteY1" fmla="*/ 2483018 h 2793442"/>
                  <a:gd name="connsiteX2" fmla="*/ 422031 w 422031"/>
                  <a:gd name="connsiteY2" fmla="*/ 2793442 h 2793442"/>
                  <a:gd name="connsiteX3" fmla="*/ 301451 w 422031"/>
                  <a:gd name="connsiteY3" fmla="*/ 341644 h 2793442"/>
                  <a:gd name="connsiteX4" fmla="*/ 0 w 422031"/>
                  <a:gd name="connsiteY4" fmla="*/ 0 h 2793442"/>
                  <a:gd name="connsiteX0" fmla="*/ 0 w 423964"/>
                  <a:gd name="connsiteY0" fmla="*/ 0 h 2798077"/>
                  <a:gd name="connsiteX1" fmla="*/ 180871 w 423964"/>
                  <a:gd name="connsiteY1" fmla="*/ 2483018 h 2798077"/>
                  <a:gd name="connsiteX2" fmla="*/ 423964 w 423964"/>
                  <a:gd name="connsiteY2" fmla="*/ 2798077 h 2798077"/>
                  <a:gd name="connsiteX3" fmla="*/ 301451 w 423964"/>
                  <a:gd name="connsiteY3" fmla="*/ 341644 h 2798077"/>
                  <a:gd name="connsiteX4" fmla="*/ 0 w 423964"/>
                  <a:gd name="connsiteY4" fmla="*/ 0 h 2798077"/>
                  <a:gd name="connsiteX0" fmla="*/ 0 w 433937"/>
                  <a:gd name="connsiteY0" fmla="*/ 0 h 2807630"/>
                  <a:gd name="connsiteX1" fmla="*/ 180871 w 433937"/>
                  <a:gd name="connsiteY1" fmla="*/ 2483018 h 2807630"/>
                  <a:gd name="connsiteX2" fmla="*/ 433937 w 433937"/>
                  <a:gd name="connsiteY2" fmla="*/ 2807630 h 2807630"/>
                  <a:gd name="connsiteX3" fmla="*/ 301451 w 433937"/>
                  <a:gd name="connsiteY3" fmla="*/ 341644 h 2807630"/>
                  <a:gd name="connsiteX4" fmla="*/ 0 w 433937"/>
                  <a:gd name="connsiteY4" fmla="*/ 0 h 2807630"/>
                  <a:gd name="connsiteX0" fmla="*/ 0 w 428258"/>
                  <a:gd name="connsiteY0" fmla="*/ 0 h 2784474"/>
                  <a:gd name="connsiteX1" fmla="*/ 180871 w 428258"/>
                  <a:gd name="connsiteY1" fmla="*/ 2483018 h 2784474"/>
                  <a:gd name="connsiteX2" fmla="*/ 428258 w 428258"/>
                  <a:gd name="connsiteY2" fmla="*/ 2784474 h 2784474"/>
                  <a:gd name="connsiteX3" fmla="*/ 301451 w 428258"/>
                  <a:gd name="connsiteY3" fmla="*/ 341644 h 2784474"/>
                  <a:gd name="connsiteX4" fmla="*/ 0 w 428258"/>
                  <a:gd name="connsiteY4" fmla="*/ 0 h 2784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8258" h="2784474">
                    <a:moveTo>
                      <a:pt x="0" y="0"/>
                    </a:moveTo>
                    <a:lnTo>
                      <a:pt x="180871" y="2483018"/>
                    </a:lnTo>
                    <a:lnTo>
                      <a:pt x="428258" y="2784474"/>
                    </a:lnTo>
                    <a:lnTo>
                      <a:pt x="301451" y="341644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5" name="Freeform 24"/>
              <p:cNvSpPr/>
              <p:nvPr/>
            </p:nvSpPr>
            <p:spPr bwMode="gray">
              <a:xfrm>
                <a:off x="3426488" y="1748413"/>
                <a:ext cx="1416817" cy="723482"/>
              </a:xfrm>
              <a:custGeom>
                <a:avLst/>
                <a:gdLst>
                  <a:gd name="connsiteX0" fmla="*/ 351692 w 1416817"/>
                  <a:gd name="connsiteY0" fmla="*/ 0 h 723482"/>
                  <a:gd name="connsiteX1" fmla="*/ 994787 w 1416817"/>
                  <a:gd name="connsiteY1" fmla="*/ 0 h 723482"/>
                  <a:gd name="connsiteX2" fmla="*/ 1416817 w 1416817"/>
                  <a:gd name="connsiteY2" fmla="*/ 331596 h 723482"/>
                  <a:gd name="connsiteX3" fmla="*/ 1045028 w 1416817"/>
                  <a:gd name="connsiteY3" fmla="*/ 723482 h 723482"/>
                  <a:gd name="connsiteX4" fmla="*/ 321547 w 1416817"/>
                  <a:gd name="connsiteY4" fmla="*/ 723482 h 723482"/>
                  <a:gd name="connsiteX5" fmla="*/ 0 w 1416817"/>
                  <a:gd name="connsiteY5" fmla="*/ 361741 h 723482"/>
                  <a:gd name="connsiteX6" fmla="*/ 351692 w 1416817"/>
                  <a:gd name="connsiteY6" fmla="*/ 0 h 72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16817" h="723482">
                    <a:moveTo>
                      <a:pt x="351692" y="0"/>
                    </a:moveTo>
                    <a:lnTo>
                      <a:pt x="994787" y="0"/>
                    </a:lnTo>
                    <a:lnTo>
                      <a:pt x="1416817" y="331596"/>
                    </a:lnTo>
                    <a:lnTo>
                      <a:pt x="1045028" y="723482"/>
                    </a:lnTo>
                    <a:lnTo>
                      <a:pt x="321547" y="723482"/>
                    </a:lnTo>
                    <a:lnTo>
                      <a:pt x="0" y="361741"/>
                    </a:lnTo>
                    <a:lnTo>
                      <a:pt x="351692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6" name="Freeform 25"/>
              <p:cNvSpPr/>
              <p:nvPr/>
            </p:nvSpPr>
            <p:spPr bwMode="gray">
              <a:xfrm>
                <a:off x="3748035" y="2461846"/>
                <a:ext cx="723481" cy="2447972"/>
              </a:xfrm>
              <a:custGeom>
                <a:avLst/>
                <a:gdLst>
                  <a:gd name="connsiteX0" fmla="*/ 0 w 723481"/>
                  <a:gd name="connsiteY0" fmla="*/ 10049 h 2471895"/>
                  <a:gd name="connsiteX1" fmla="*/ 120580 w 723481"/>
                  <a:gd name="connsiteY1" fmla="*/ 2471895 h 2471895"/>
                  <a:gd name="connsiteX2" fmla="*/ 572756 w 723481"/>
                  <a:gd name="connsiteY2" fmla="*/ 2471895 h 2471895"/>
                  <a:gd name="connsiteX3" fmla="*/ 723481 w 723481"/>
                  <a:gd name="connsiteY3" fmla="*/ 0 h 2471895"/>
                  <a:gd name="connsiteX4" fmla="*/ 0 w 723481"/>
                  <a:gd name="connsiteY4" fmla="*/ 10049 h 2471895"/>
                  <a:gd name="connsiteX0" fmla="*/ 0 w 723481"/>
                  <a:gd name="connsiteY0" fmla="*/ 10049 h 2471895"/>
                  <a:gd name="connsiteX1" fmla="*/ 120580 w 723481"/>
                  <a:gd name="connsiteY1" fmla="*/ 2471895 h 2471895"/>
                  <a:gd name="connsiteX2" fmla="*/ 574419 w 723481"/>
                  <a:gd name="connsiteY2" fmla="*/ 2446964 h 2471895"/>
                  <a:gd name="connsiteX3" fmla="*/ 723481 w 723481"/>
                  <a:gd name="connsiteY3" fmla="*/ 0 h 2471895"/>
                  <a:gd name="connsiteX4" fmla="*/ 0 w 723481"/>
                  <a:gd name="connsiteY4" fmla="*/ 10049 h 2471895"/>
                  <a:gd name="connsiteX0" fmla="*/ 0 w 723481"/>
                  <a:gd name="connsiteY0" fmla="*/ 10049 h 2447972"/>
                  <a:gd name="connsiteX1" fmla="*/ 120580 w 723481"/>
                  <a:gd name="connsiteY1" fmla="*/ 2447972 h 2447972"/>
                  <a:gd name="connsiteX2" fmla="*/ 574419 w 723481"/>
                  <a:gd name="connsiteY2" fmla="*/ 2446964 h 2447972"/>
                  <a:gd name="connsiteX3" fmla="*/ 723481 w 723481"/>
                  <a:gd name="connsiteY3" fmla="*/ 0 h 2447972"/>
                  <a:gd name="connsiteX4" fmla="*/ 0 w 723481"/>
                  <a:gd name="connsiteY4" fmla="*/ 10049 h 244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3481" h="2447972">
                    <a:moveTo>
                      <a:pt x="0" y="10049"/>
                    </a:moveTo>
                    <a:lnTo>
                      <a:pt x="120580" y="2447972"/>
                    </a:lnTo>
                    <a:lnTo>
                      <a:pt x="574419" y="2446964"/>
                    </a:lnTo>
                    <a:lnTo>
                      <a:pt x="723481" y="0"/>
                    </a:lnTo>
                    <a:lnTo>
                      <a:pt x="0" y="10049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7" name="Freeform 26"/>
              <p:cNvSpPr/>
              <p:nvPr/>
            </p:nvSpPr>
            <p:spPr bwMode="gray">
              <a:xfrm>
                <a:off x="3620218" y="4557694"/>
                <a:ext cx="1053591" cy="939666"/>
              </a:xfrm>
              <a:custGeom>
                <a:avLst/>
                <a:gdLst>
                  <a:gd name="connsiteX0" fmla="*/ 0 w 1065125"/>
                  <a:gd name="connsiteY0" fmla="*/ 40193 h 854110"/>
                  <a:gd name="connsiteX1" fmla="*/ 180870 w 1065125"/>
                  <a:gd name="connsiteY1" fmla="*/ 854110 h 854110"/>
                  <a:gd name="connsiteX2" fmla="*/ 703385 w 1065125"/>
                  <a:gd name="connsiteY2" fmla="*/ 854110 h 854110"/>
                  <a:gd name="connsiteX3" fmla="*/ 1065125 w 1065125"/>
                  <a:gd name="connsiteY3" fmla="*/ 0 h 854110"/>
                  <a:gd name="connsiteX4" fmla="*/ 693336 w 1065125"/>
                  <a:gd name="connsiteY4" fmla="*/ 371789 h 854110"/>
                  <a:gd name="connsiteX5" fmla="*/ 211015 w 1065125"/>
                  <a:gd name="connsiteY5" fmla="*/ 351692 h 854110"/>
                  <a:gd name="connsiteX6" fmla="*/ 0 w 1065125"/>
                  <a:gd name="connsiteY6" fmla="*/ 40193 h 854110"/>
                  <a:gd name="connsiteX0" fmla="*/ 0 w 1065125"/>
                  <a:gd name="connsiteY0" fmla="*/ 40193 h 854110"/>
                  <a:gd name="connsiteX1" fmla="*/ 252276 w 1065125"/>
                  <a:gd name="connsiteY1" fmla="*/ 854110 h 854110"/>
                  <a:gd name="connsiteX2" fmla="*/ 703385 w 1065125"/>
                  <a:gd name="connsiteY2" fmla="*/ 854110 h 854110"/>
                  <a:gd name="connsiteX3" fmla="*/ 1065125 w 1065125"/>
                  <a:gd name="connsiteY3" fmla="*/ 0 h 854110"/>
                  <a:gd name="connsiteX4" fmla="*/ 693336 w 1065125"/>
                  <a:gd name="connsiteY4" fmla="*/ 371789 h 854110"/>
                  <a:gd name="connsiteX5" fmla="*/ 211015 w 1065125"/>
                  <a:gd name="connsiteY5" fmla="*/ 351692 h 854110"/>
                  <a:gd name="connsiteX6" fmla="*/ 0 w 1065125"/>
                  <a:gd name="connsiteY6" fmla="*/ 40193 h 854110"/>
                  <a:gd name="connsiteX0" fmla="*/ 0 w 1039207"/>
                  <a:gd name="connsiteY0" fmla="*/ 34885 h 848802"/>
                  <a:gd name="connsiteX1" fmla="*/ 252276 w 1039207"/>
                  <a:gd name="connsiteY1" fmla="*/ 848802 h 848802"/>
                  <a:gd name="connsiteX2" fmla="*/ 703385 w 1039207"/>
                  <a:gd name="connsiteY2" fmla="*/ 848802 h 848802"/>
                  <a:gd name="connsiteX3" fmla="*/ 1039207 w 1039207"/>
                  <a:gd name="connsiteY3" fmla="*/ 0 h 848802"/>
                  <a:gd name="connsiteX4" fmla="*/ 693336 w 1039207"/>
                  <a:gd name="connsiteY4" fmla="*/ 366481 h 848802"/>
                  <a:gd name="connsiteX5" fmla="*/ 211015 w 1039207"/>
                  <a:gd name="connsiteY5" fmla="*/ 346384 h 848802"/>
                  <a:gd name="connsiteX6" fmla="*/ 0 w 1039207"/>
                  <a:gd name="connsiteY6" fmla="*/ 34885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66481 h 848802"/>
                  <a:gd name="connsiteX5" fmla="*/ 220644 w 1048836"/>
                  <a:gd name="connsiteY5" fmla="*/ 346384 h 848802"/>
                  <a:gd name="connsiteX6" fmla="*/ 0 w 1048836"/>
                  <a:gd name="connsiteY6" fmla="*/ 50826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66481 h 848802"/>
                  <a:gd name="connsiteX5" fmla="*/ 254540 w 1048836"/>
                  <a:gd name="connsiteY5" fmla="*/ 345377 h 848802"/>
                  <a:gd name="connsiteX6" fmla="*/ 0 w 1048836"/>
                  <a:gd name="connsiteY6" fmla="*/ 50826 h 848802"/>
                  <a:gd name="connsiteX0" fmla="*/ 0 w 1048836"/>
                  <a:gd name="connsiteY0" fmla="*/ 50826 h 848802"/>
                  <a:gd name="connsiteX1" fmla="*/ 261905 w 1048836"/>
                  <a:gd name="connsiteY1" fmla="*/ 848802 h 848802"/>
                  <a:gd name="connsiteX2" fmla="*/ 713014 w 1048836"/>
                  <a:gd name="connsiteY2" fmla="*/ 848802 h 848802"/>
                  <a:gd name="connsiteX3" fmla="*/ 1048836 w 1048836"/>
                  <a:gd name="connsiteY3" fmla="*/ 0 h 848802"/>
                  <a:gd name="connsiteX4" fmla="*/ 702965 w 1048836"/>
                  <a:gd name="connsiteY4" fmla="*/ 342557 h 848802"/>
                  <a:gd name="connsiteX5" fmla="*/ 254540 w 1048836"/>
                  <a:gd name="connsiteY5" fmla="*/ 345377 h 848802"/>
                  <a:gd name="connsiteX6" fmla="*/ 0 w 1048836"/>
                  <a:gd name="connsiteY6" fmla="*/ 50826 h 848802"/>
                  <a:gd name="connsiteX0" fmla="*/ 0 w 1048836"/>
                  <a:gd name="connsiteY0" fmla="*/ 50826 h 938903"/>
                  <a:gd name="connsiteX1" fmla="*/ 261905 w 1048836"/>
                  <a:gd name="connsiteY1" fmla="*/ 848802 h 938903"/>
                  <a:gd name="connsiteX2" fmla="*/ 480860 w 1048836"/>
                  <a:gd name="connsiteY2" fmla="*/ 938903 h 938903"/>
                  <a:gd name="connsiteX3" fmla="*/ 713014 w 1048836"/>
                  <a:gd name="connsiteY3" fmla="*/ 848802 h 938903"/>
                  <a:gd name="connsiteX4" fmla="*/ 1048836 w 1048836"/>
                  <a:gd name="connsiteY4" fmla="*/ 0 h 938903"/>
                  <a:gd name="connsiteX5" fmla="*/ 702965 w 1048836"/>
                  <a:gd name="connsiteY5" fmla="*/ 342557 h 938903"/>
                  <a:gd name="connsiteX6" fmla="*/ 254540 w 1048836"/>
                  <a:gd name="connsiteY6" fmla="*/ 345377 h 938903"/>
                  <a:gd name="connsiteX7" fmla="*/ 0 w 1048836"/>
                  <a:gd name="connsiteY7" fmla="*/ 50826 h 938903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713014 w 1048836"/>
                  <a:gd name="connsiteY3" fmla="*/ 848802 h 930109"/>
                  <a:gd name="connsiteX4" fmla="*/ 1048836 w 1048836"/>
                  <a:gd name="connsiteY4" fmla="*/ 0 h 930109"/>
                  <a:gd name="connsiteX5" fmla="*/ 702965 w 1048836"/>
                  <a:gd name="connsiteY5" fmla="*/ 342557 h 930109"/>
                  <a:gd name="connsiteX6" fmla="*/ 254540 w 1048836"/>
                  <a:gd name="connsiteY6" fmla="*/ 345377 h 930109"/>
                  <a:gd name="connsiteX7" fmla="*/ 0 w 1048836"/>
                  <a:gd name="connsiteY7" fmla="*/ 50826 h 930109"/>
                  <a:gd name="connsiteX0" fmla="*/ 0 w 1048836"/>
                  <a:gd name="connsiteY0" fmla="*/ 50826 h 934962"/>
                  <a:gd name="connsiteX1" fmla="*/ 261905 w 1048836"/>
                  <a:gd name="connsiteY1" fmla="*/ 848802 h 934962"/>
                  <a:gd name="connsiteX2" fmla="*/ 421820 w 1048836"/>
                  <a:gd name="connsiteY2" fmla="*/ 930109 h 934962"/>
                  <a:gd name="connsiteX3" fmla="*/ 545692 w 1048836"/>
                  <a:gd name="connsiteY3" fmla="*/ 934962 h 934962"/>
                  <a:gd name="connsiteX4" fmla="*/ 713014 w 1048836"/>
                  <a:gd name="connsiteY4" fmla="*/ 848802 h 934962"/>
                  <a:gd name="connsiteX5" fmla="*/ 1048836 w 1048836"/>
                  <a:gd name="connsiteY5" fmla="*/ 0 h 934962"/>
                  <a:gd name="connsiteX6" fmla="*/ 702965 w 1048836"/>
                  <a:gd name="connsiteY6" fmla="*/ 342557 h 934962"/>
                  <a:gd name="connsiteX7" fmla="*/ 254540 w 1048836"/>
                  <a:gd name="connsiteY7" fmla="*/ 345377 h 934962"/>
                  <a:gd name="connsiteX8" fmla="*/ 0 w 1048836"/>
                  <a:gd name="connsiteY8" fmla="*/ 50826 h 934962"/>
                  <a:gd name="connsiteX0" fmla="*/ 0 w 1048836"/>
                  <a:gd name="connsiteY0" fmla="*/ 50826 h 937329"/>
                  <a:gd name="connsiteX1" fmla="*/ 261905 w 1048836"/>
                  <a:gd name="connsiteY1" fmla="*/ 848802 h 937329"/>
                  <a:gd name="connsiteX2" fmla="*/ 421820 w 1048836"/>
                  <a:gd name="connsiteY2" fmla="*/ 930109 h 937329"/>
                  <a:gd name="connsiteX3" fmla="*/ 564745 w 1048836"/>
                  <a:gd name="connsiteY3" fmla="*/ 937329 h 937329"/>
                  <a:gd name="connsiteX4" fmla="*/ 713014 w 1048836"/>
                  <a:gd name="connsiteY4" fmla="*/ 848802 h 937329"/>
                  <a:gd name="connsiteX5" fmla="*/ 1048836 w 1048836"/>
                  <a:gd name="connsiteY5" fmla="*/ 0 h 937329"/>
                  <a:gd name="connsiteX6" fmla="*/ 702965 w 1048836"/>
                  <a:gd name="connsiteY6" fmla="*/ 342557 h 937329"/>
                  <a:gd name="connsiteX7" fmla="*/ 254540 w 1048836"/>
                  <a:gd name="connsiteY7" fmla="*/ 345377 h 937329"/>
                  <a:gd name="connsiteX8" fmla="*/ 0 w 1048836"/>
                  <a:gd name="connsiteY8" fmla="*/ 50826 h 93732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42557 h 930109"/>
                  <a:gd name="connsiteX7" fmla="*/ 254540 w 1048836"/>
                  <a:gd name="connsiteY7" fmla="*/ 345377 h 930109"/>
                  <a:gd name="connsiteX8" fmla="*/ 0 w 1048836"/>
                  <a:gd name="connsiteY8" fmla="*/ 50826 h 93010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42557 h 930109"/>
                  <a:gd name="connsiteX7" fmla="*/ 266451 w 1048836"/>
                  <a:gd name="connsiteY7" fmla="*/ 381178 h 930109"/>
                  <a:gd name="connsiteX8" fmla="*/ 0 w 1048836"/>
                  <a:gd name="connsiteY8" fmla="*/ 50826 h 930109"/>
                  <a:gd name="connsiteX0" fmla="*/ 0 w 1048836"/>
                  <a:gd name="connsiteY0" fmla="*/ 50826 h 930109"/>
                  <a:gd name="connsiteX1" fmla="*/ 261905 w 1048836"/>
                  <a:gd name="connsiteY1" fmla="*/ 848802 h 930109"/>
                  <a:gd name="connsiteX2" fmla="*/ 421820 w 1048836"/>
                  <a:gd name="connsiteY2" fmla="*/ 930109 h 930109"/>
                  <a:gd name="connsiteX3" fmla="*/ 564745 w 1048836"/>
                  <a:gd name="connsiteY3" fmla="*/ 927804 h 930109"/>
                  <a:gd name="connsiteX4" fmla="*/ 713014 w 1048836"/>
                  <a:gd name="connsiteY4" fmla="*/ 848802 h 930109"/>
                  <a:gd name="connsiteX5" fmla="*/ 1048836 w 1048836"/>
                  <a:gd name="connsiteY5" fmla="*/ 0 h 930109"/>
                  <a:gd name="connsiteX6" fmla="*/ 702965 w 1048836"/>
                  <a:gd name="connsiteY6" fmla="*/ 378369 h 930109"/>
                  <a:gd name="connsiteX7" fmla="*/ 266451 w 1048836"/>
                  <a:gd name="connsiteY7" fmla="*/ 381178 h 930109"/>
                  <a:gd name="connsiteX8" fmla="*/ 0 w 1048836"/>
                  <a:gd name="connsiteY8" fmla="*/ 50826 h 930109"/>
                  <a:gd name="connsiteX0" fmla="*/ 0 w 1034542"/>
                  <a:gd name="connsiteY0" fmla="*/ 109651 h 930109"/>
                  <a:gd name="connsiteX1" fmla="*/ 247611 w 1034542"/>
                  <a:gd name="connsiteY1" fmla="*/ 848802 h 930109"/>
                  <a:gd name="connsiteX2" fmla="*/ 407526 w 1034542"/>
                  <a:gd name="connsiteY2" fmla="*/ 930109 h 930109"/>
                  <a:gd name="connsiteX3" fmla="*/ 550451 w 1034542"/>
                  <a:gd name="connsiteY3" fmla="*/ 927804 h 930109"/>
                  <a:gd name="connsiteX4" fmla="*/ 698720 w 1034542"/>
                  <a:gd name="connsiteY4" fmla="*/ 848802 h 930109"/>
                  <a:gd name="connsiteX5" fmla="*/ 1034542 w 1034542"/>
                  <a:gd name="connsiteY5" fmla="*/ 0 h 930109"/>
                  <a:gd name="connsiteX6" fmla="*/ 688671 w 1034542"/>
                  <a:gd name="connsiteY6" fmla="*/ 378369 h 930109"/>
                  <a:gd name="connsiteX7" fmla="*/ 252157 w 1034542"/>
                  <a:gd name="connsiteY7" fmla="*/ 381178 h 930109"/>
                  <a:gd name="connsiteX8" fmla="*/ 0 w 1034542"/>
                  <a:gd name="connsiteY8" fmla="*/ 109651 h 930109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88671 w 1017873"/>
                  <a:gd name="connsiteY6" fmla="*/ 334892 h 886632"/>
                  <a:gd name="connsiteX7" fmla="*/ 252157 w 1017873"/>
                  <a:gd name="connsiteY7" fmla="*/ 337701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88671 w 1017873"/>
                  <a:gd name="connsiteY6" fmla="*/ 334892 h 886632"/>
                  <a:gd name="connsiteX7" fmla="*/ 225968 w 1017873"/>
                  <a:gd name="connsiteY7" fmla="*/ 3453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719629 w 1017873"/>
                  <a:gd name="connsiteY6" fmla="*/ 342554 h 886632"/>
                  <a:gd name="connsiteX7" fmla="*/ 225968 w 1017873"/>
                  <a:gd name="connsiteY7" fmla="*/ 3453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719629 w 1017873"/>
                  <a:gd name="connsiteY6" fmla="*/ 342554 h 886632"/>
                  <a:gd name="connsiteX7" fmla="*/ 233117 w 1017873"/>
                  <a:gd name="connsiteY7" fmla="*/ 253264 h 886632"/>
                  <a:gd name="connsiteX8" fmla="*/ 0 w 1017873"/>
                  <a:gd name="connsiteY8" fmla="*/ 66174 h 886632"/>
                  <a:gd name="connsiteX0" fmla="*/ 0 w 1017873"/>
                  <a:gd name="connsiteY0" fmla="*/ 66174 h 886632"/>
                  <a:gd name="connsiteX1" fmla="*/ 247611 w 1017873"/>
                  <a:gd name="connsiteY1" fmla="*/ 805325 h 886632"/>
                  <a:gd name="connsiteX2" fmla="*/ 407526 w 1017873"/>
                  <a:gd name="connsiteY2" fmla="*/ 886632 h 886632"/>
                  <a:gd name="connsiteX3" fmla="*/ 550451 w 1017873"/>
                  <a:gd name="connsiteY3" fmla="*/ 884327 h 886632"/>
                  <a:gd name="connsiteX4" fmla="*/ 698720 w 1017873"/>
                  <a:gd name="connsiteY4" fmla="*/ 805325 h 886632"/>
                  <a:gd name="connsiteX5" fmla="*/ 1017873 w 1017873"/>
                  <a:gd name="connsiteY5" fmla="*/ 0 h 886632"/>
                  <a:gd name="connsiteX6" fmla="*/ 695816 w 1017873"/>
                  <a:gd name="connsiteY6" fmla="*/ 253024 h 886632"/>
                  <a:gd name="connsiteX7" fmla="*/ 233117 w 1017873"/>
                  <a:gd name="connsiteY7" fmla="*/ 253264 h 886632"/>
                  <a:gd name="connsiteX8" fmla="*/ 0 w 1017873"/>
                  <a:gd name="connsiteY8" fmla="*/ 66174 h 886632"/>
                  <a:gd name="connsiteX0" fmla="*/ 0 w 1041685"/>
                  <a:gd name="connsiteY0" fmla="*/ 188958 h 1009416"/>
                  <a:gd name="connsiteX1" fmla="*/ 247611 w 1041685"/>
                  <a:gd name="connsiteY1" fmla="*/ 928109 h 1009416"/>
                  <a:gd name="connsiteX2" fmla="*/ 407526 w 1041685"/>
                  <a:gd name="connsiteY2" fmla="*/ 1009416 h 1009416"/>
                  <a:gd name="connsiteX3" fmla="*/ 550451 w 1041685"/>
                  <a:gd name="connsiteY3" fmla="*/ 1007111 h 1009416"/>
                  <a:gd name="connsiteX4" fmla="*/ 698720 w 1041685"/>
                  <a:gd name="connsiteY4" fmla="*/ 928109 h 1009416"/>
                  <a:gd name="connsiteX5" fmla="*/ 1041685 w 1041685"/>
                  <a:gd name="connsiteY5" fmla="*/ 0 h 1009416"/>
                  <a:gd name="connsiteX6" fmla="*/ 695816 w 1041685"/>
                  <a:gd name="connsiteY6" fmla="*/ 375808 h 1009416"/>
                  <a:gd name="connsiteX7" fmla="*/ 233117 w 1041685"/>
                  <a:gd name="connsiteY7" fmla="*/ 376048 h 1009416"/>
                  <a:gd name="connsiteX8" fmla="*/ 0 w 1041685"/>
                  <a:gd name="connsiteY8" fmla="*/ 188958 h 1009416"/>
                  <a:gd name="connsiteX0" fmla="*/ 0 w 1053591"/>
                  <a:gd name="connsiteY0" fmla="*/ 58499 h 1009416"/>
                  <a:gd name="connsiteX1" fmla="*/ 259517 w 1053591"/>
                  <a:gd name="connsiteY1" fmla="*/ 928109 h 1009416"/>
                  <a:gd name="connsiteX2" fmla="*/ 419432 w 1053591"/>
                  <a:gd name="connsiteY2" fmla="*/ 1009416 h 1009416"/>
                  <a:gd name="connsiteX3" fmla="*/ 562357 w 1053591"/>
                  <a:gd name="connsiteY3" fmla="*/ 1007111 h 1009416"/>
                  <a:gd name="connsiteX4" fmla="*/ 710626 w 1053591"/>
                  <a:gd name="connsiteY4" fmla="*/ 928109 h 1009416"/>
                  <a:gd name="connsiteX5" fmla="*/ 1053591 w 1053591"/>
                  <a:gd name="connsiteY5" fmla="*/ 0 h 1009416"/>
                  <a:gd name="connsiteX6" fmla="*/ 707722 w 1053591"/>
                  <a:gd name="connsiteY6" fmla="*/ 375808 h 1009416"/>
                  <a:gd name="connsiteX7" fmla="*/ 245023 w 1053591"/>
                  <a:gd name="connsiteY7" fmla="*/ 376048 h 1009416"/>
                  <a:gd name="connsiteX8" fmla="*/ 0 w 1053591"/>
                  <a:gd name="connsiteY8" fmla="*/ 58499 h 1009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3591" h="1009416">
                    <a:moveTo>
                      <a:pt x="0" y="58499"/>
                    </a:moveTo>
                    <a:lnTo>
                      <a:pt x="259517" y="928109"/>
                    </a:lnTo>
                    <a:lnTo>
                      <a:pt x="419432" y="1009416"/>
                    </a:lnTo>
                    <a:lnTo>
                      <a:pt x="562357" y="1007111"/>
                    </a:lnTo>
                    <a:lnTo>
                      <a:pt x="710626" y="928109"/>
                    </a:lnTo>
                    <a:lnTo>
                      <a:pt x="1053591" y="0"/>
                    </a:lnTo>
                    <a:lnTo>
                      <a:pt x="707722" y="375808"/>
                    </a:lnTo>
                    <a:lnTo>
                      <a:pt x="245023" y="376048"/>
                    </a:lnTo>
                    <a:lnTo>
                      <a:pt x="0" y="58499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8" name="Freeform 27"/>
              <p:cNvSpPr/>
              <p:nvPr/>
            </p:nvSpPr>
            <p:spPr bwMode="gray">
              <a:xfrm>
                <a:off x="3883819" y="5419725"/>
                <a:ext cx="447302" cy="466226"/>
              </a:xfrm>
              <a:custGeom>
                <a:avLst/>
                <a:gdLst>
                  <a:gd name="connsiteX0" fmla="*/ 0 w 422031"/>
                  <a:gd name="connsiteY0" fmla="*/ 10049 h 502418"/>
                  <a:gd name="connsiteX1" fmla="*/ 180871 w 422031"/>
                  <a:gd name="connsiteY1" fmla="*/ 502418 h 502418"/>
                  <a:gd name="connsiteX2" fmla="*/ 422031 w 422031"/>
                  <a:gd name="connsiteY2" fmla="*/ 0 h 502418"/>
                  <a:gd name="connsiteX3" fmla="*/ 0 w 422031"/>
                  <a:gd name="connsiteY3" fmla="*/ 10049 h 502418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0 w 422031"/>
                  <a:gd name="connsiteY3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196617 w 422031"/>
                  <a:gd name="connsiteY3" fmla="*/ 97658 h 483052"/>
                  <a:gd name="connsiteX4" fmla="*/ 0 w 422031"/>
                  <a:gd name="connsiteY4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154102 w 422031"/>
                  <a:gd name="connsiteY3" fmla="*/ 94373 h 483052"/>
                  <a:gd name="connsiteX4" fmla="*/ 0 w 422031"/>
                  <a:gd name="connsiteY4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73879 w 422031"/>
                  <a:gd name="connsiteY3" fmla="*/ 105175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54091 w 422031"/>
                  <a:gd name="connsiteY3" fmla="*/ 100398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71682 w 422031"/>
                  <a:gd name="connsiteY3" fmla="*/ 100398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4681 w 422031"/>
                  <a:gd name="connsiteY3" fmla="*/ 92365 h 483052"/>
                  <a:gd name="connsiteX4" fmla="*/ 154102 w 422031"/>
                  <a:gd name="connsiteY4" fmla="*/ 94373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4681 w 422031"/>
                  <a:gd name="connsiteY3" fmla="*/ 92365 h 483052"/>
                  <a:gd name="connsiteX4" fmla="*/ 149769 w 422031"/>
                  <a:gd name="connsiteY4" fmla="*/ 27665 h 483052"/>
                  <a:gd name="connsiteX5" fmla="*/ 0 w 422031"/>
                  <a:gd name="connsiteY5" fmla="*/ 10049 h 483052"/>
                  <a:gd name="connsiteX0" fmla="*/ 0 w 422031"/>
                  <a:gd name="connsiteY0" fmla="*/ 10049 h 483052"/>
                  <a:gd name="connsiteX1" fmla="*/ 192593 w 422031"/>
                  <a:gd name="connsiteY1" fmla="*/ 483052 h 483052"/>
                  <a:gd name="connsiteX2" fmla="*/ 422031 w 422031"/>
                  <a:gd name="connsiteY2" fmla="*/ 0 h 483052"/>
                  <a:gd name="connsiteX3" fmla="*/ 280349 w 422031"/>
                  <a:gd name="connsiteY3" fmla="*/ 22877 h 483052"/>
                  <a:gd name="connsiteX4" fmla="*/ 149769 w 422031"/>
                  <a:gd name="connsiteY4" fmla="*/ 27665 h 483052"/>
                  <a:gd name="connsiteX5" fmla="*/ 0 w 422031"/>
                  <a:gd name="connsiteY5" fmla="*/ 10049 h 483052"/>
                  <a:gd name="connsiteX0" fmla="*/ 0 w 413367"/>
                  <a:gd name="connsiteY0" fmla="*/ 71198 h 544201"/>
                  <a:gd name="connsiteX1" fmla="*/ 192593 w 413367"/>
                  <a:gd name="connsiteY1" fmla="*/ 544201 h 544201"/>
                  <a:gd name="connsiteX2" fmla="*/ 413367 w 413367"/>
                  <a:gd name="connsiteY2" fmla="*/ 0 h 544201"/>
                  <a:gd name="connsiteX3" fmla="*/ 280349 w 413367"/>
                  <a:gd name="connsiteY3" fmla="*/ 84026 h 544201"/>
                  <a:gd name="connsiteX4" fmla="*/ 149769 w 413367"/>
                  <a:gd name="connsiteY4" fmla="*/ 88814 h 544201"/>
                  <a:gd name="connsiteX5" fmla="*/ 0 w 413367"/>
                  <a:gd name="connsiteY5" fmla="*/ 71198 h 544201"/>
                  <a:gd name="connsiteX0" fmla="*/ 0 w 406869"/>
                  <a:gd name="connsiteY0" fmla="*/ 1711 h 544201"/>
                  <a:gd name="connsiteX1" fmla="*/ 186095 w 406869"/>
                  <a:gd name="connsiteY1" fmla="*/ 544201 h 544201"/>
                  <a:gd name="connsiteX2" fmla="*/ 406869 w 406869"/>
                  <a:gd name="connsiteY2" fmla="*/ 0 h 544201"/>
                  <a:gd name="connsiteX3" fmla="*/ 273851 w 406869"/>
                  <a:gd name="connsiteY3" fmla="*/ 84026 h 544201"/>
                  <a:gd name="connsiteX4" fmla="*/ 143271 w 406869"/>
                  <a:gd name="connsiteY4" fmla="*/ 88814 h 544201"/>
                  <a:gd name="connsiteX5" fmla="*/ 0 w 406869"/>
                  <a:gd name="connsiteY5" fmla="*/ 1711 h 544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6869" h="544201">
                    <a:moveTo>
                      <a:pt x="0" y="1711"/>
                    </a:moveTo>
                    <a:lnTo>
                      <a:pt x="186095" y="544201"/>
                    </a:lnTo>
                    <a:lnTo>
                      <a:pt x="406869" y="0"/>
                    </a:lnTo>
                    <a:lnTo>
                      <a:pt x="273851" y="84026"/>
                    </a:lnTo>
                    <a:lnTo>
                      <a:pt x="143271" y="88814"/>
                    </a:lnTo>
                    <a:lnTo>
                      <a:pt x="0" y="1711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9" name="Oval 28"/>
              <p:cNvSpPr/>
              <p:nvPr/>
            </p:nvSpPr>
            <p:spPr bwMode="gray">
              <a:xfrm>
                <a:off x="3929058" y="2000240"/>
                <a:ext cx="428628" cy="214314"/>
              </a:xfrm>
              <a:prstGeom prst="ellipse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2560320" y="73152"/>
            <a:ext cx="9241536" cy="1143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657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gray">
          <a:xfrm>
            <a:off x="0" y="6016752"/>
            <a:ext cx="12192000" cy="82296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6" name="Group 5"/>
          <p:cNvGrpSpPr/>
          <p:nvPr/>
        </p:nvGrpSpPr>
        <p:grpSpPr bwMode="gray">
          <a:xfrm>
            <a:off x="597408" y="5742432"/>
            <a:ext cx="609600" cy="502920"/>
            <a:chOff x="457200" y="859536"/>
            <a:chExt cx="550696" cy="610876"/>
          </a:xfrm>
        </p:grpSpPr>
        <p:grpSp>
          <p:nvGrpSpPr>
            <p:cNvPr id="7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12" name="Oval 11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3" name="Oval 12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4" name="Rounded Rectangle 13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8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9" name="Oval 8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0" name="Oval 9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1" name="Rounded Rectangle 10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15" name="Group 14"/>
          <p:cNvGrpSpPr/>
          <p:nvPr/>
        </p:nvGrpSpPr>
        <p:grpSpPr bwMode="gray">
          <a:xfrm>
            <a:off x="10936224" y="5742432"/>
            <a:ext cx="633984" cy="502920"/>
            <a:chOff x="457200" y="859536"/>
            <a:chExt cx="550696" cy="610876"/>
          </a:xfrm>
        </p:grpSpPr>
        <p:grpSp>
          <p:nvGrpSpPr>
            <p:cNvPr id="16" name="Group 15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21" name="Oval 20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2" name="Oval 21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3" name="Rounded Rectangle 22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7" name="Group 16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18" name="Oval 17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9" name="Oval 18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0" name="Rounded Rectangle 19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709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 bwMode="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 bwMode="gray">
          <a:xfrm rot="5400000">
            <a:off x="6458712" y="1123188"/>
            <a:ext cx="6858000" cy="4620768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25400" dir="108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7790688" y="1005840"/>
            <a:ext cx="4194048" cy="923544"/>
          </a:xfrm>
        </p:spPr>
        <p:txBody>
          <a:bodyPr anchor="b">
            <a:normAutofit/>
          </a:bodyPr>
          <a:lstStyle>
            <a:lvl1pPr algn="l">
              <a:defRPr sz="2400" b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072" y="996696"/>
            <a:ext cx="6912864" cy="49651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1929384"/>
            <a:ext cx="4194048" cy="400507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8" name="Group 98"/>
          <p:cNvGrpSpPr/>
          <p:nvPr/>
        </p:nvGrpSpPr>
        <p:grpSpPr bwMode="invGray">
          <a:xfrm rot="1221911">
            <a:off x="2117192" y="5711303"/>
            <a:ext cx="998237" cy="1049218"/>
            <a:chOff x="3090931" y="2231917"/>
            <a:chExt cx="1238104" cy="1735114"/>
          </a:xfrm>
          <a:effectLst/>
        </p:grpSpPr>
        <p:sp>
          <p:nvSpPr>
            <p:cNvPr id="9" name="Freeform 60"/>
            <p:cNvSpPr/>
            <p:nvPr/>
          </p:nvSpPr>
          <p:spPr bwMode="invGray">
            <a:xfrm>
              <a:off x="3282936" y="2430108"/>
              <a:ext cx="829619" cy="1536923"/>
            </a:xfrm>
            <a:custGeom>
              <a:avLst/>
              <a:gdLst>
                <a:gd name="connsiteX0" fmla="*/ 934497 w 2672862"/>
                <a:gd name="connsiteY0" fmla="*/ 2803490 h 3637503"/>
                <a:gd name="connsiteX1" fmla="*/ 924448 w 2672862"/>
                <a:gd name="connsiteY1" fmla="*/ 2220686 h 3637503"/>
                <a:gd name="connsiteX2" fmla="*/ 0 w 2672862"/>
                <a:gd name="connsiteY2" fmla="*/ 1416818 h 3637503"/>
                <a:gd name="connsiteX3" fmla="*/ 442128 w 2672862"/>
                <a:gd name="connsiteY3" fmla="*/ 20097 h 3637503"/>
                <a:gd name="connsiteX4" fmla="*/ 2069960 w 2672862"/>
                <a:gd name="connsiteY4" fmla="*/ 0 h 3637503"/>
                <a:gd name="connsiteX5" fmla="*/ 2672862 w 2672862"/>
                <a:gd name="connsiteY5" fmla="*/ 1326382 h 3637503"/>
                <a:gd name="connsiteX6" fmla="*/ 1497204 w 2672862"/>
                <a:gd name="connsiteY6" fmla="*/ 2170444 h 3637503"/>
                <a:gd name="connsiteX7" fmla="*/ 1497204 w 2672862"/>
                <a:gd name="connsiteY7" fmla="*/ 2793442 h 3637503"/>
                <a:gd name="connsiteX8" fmla="*/ 1657978 w 2672862"/>
                <a:gd name="connsiteY8" fmla="*/ 2944167 h 3637503"/>
                <a:gd name="connsiteX9" fmla="*/ 1517301 w 2672862"/>
                <a:gd name="connsiteY9" fmla="*/ 3044651 h 3637503"/>
                <a:gd name="connsiteX10" fmla="*/ 1678075 w 2672862"/>
                <a:gd name="connsiteY10" fmla="*/ 3165231 h 3637503"/>
                <a:gd name="connsiteX11" fmla="*/ 1547446 w 2672862"/>
                <a:gd name="connsiteY11" fmla="*/ 3245618 h 3637503"/>
                <a:gd name="connsiteX12" fmla="*/ 1678075 w 2672862"/>
                <a:gd name="connsiteY12" fmla="*/ 3406391 h 3637503"/>
                <a:gd name="connsiteX13" fmla="*/ 1527349 w 2672862"/>
                <a:gd name="connsiteY13" fmla="*/ 3516923 h 3637503"/>
                <a:gd name="connsiteX14" fmla="*/ 1527349 w 2672862"/>
                <a:gd name="connsiteY14" fmla="*/ 3637503 h 3637503"/>
                <a:gd name="connsiteX15" fmla="*/ 984738 w 2672862"/>
                <a:gd name="connsiteY15" fmla="*/ 3637503 h 3637503"/>
                <a:gd name="connsiteX16" fmla="*/ 984738 w 2672862"/>
                <a:gd name="connsiteY16" fmla="*/ 3486778 h 3637503"/>
                <a:gd name="connsiteX17" fmla="*/ 783771 w 2672862"/>
                <a:gd name="connsiteY17" fmla="*/ 3456633 h 3637503"/>
                <a:gd name="connsiteX18" fmla="*/ 954593 w 2672862"/>
                <a:gd name="connsiteY18" fmla="*/ 3346101 h 3637503"/>
                <a:gd name="connsiteX19" fmla="*/ 753626 w 2672862"/>
                <a:gd name="connsiteY19" fmla="*/ 3275763 h 3637503"/>
                <a:gd name="connsiteX20" fmla="*/ 914400 w 2672862"/>
                <a:gd name="connsiteY20" fmla="*/ 3175279 h 3637503"/>
                <a:gd name="connsiteX21" fmla="*/ 693336 w 2672862"/>
                <a:gd name="connsiteY21" fmla="*/ 3084844 h 3637503"/>
                <a:gd name="connsiteX22" fmla="*/ 934497 w 2672862"/>
                <a:gd name="connsiteY22" fmla="*/ 2803490 h 3637503"/>
                <a:gd name="connsiteX0" fmla="*/ 934497 w 2672862"/>
                <a:gd name="connsiteY0" fmla="*/ 3021204 h 3855217"/>
                <a:gd name="connsiteX1" fmla="*/ 924448 w 2672862"/>
                <a:gd name="connsiteY1" fmla="*/ 2438400 h 3855217"/>
                <a:gd name="connsiteX2" fmla="*/ 0 w 2672862"/>
                <a:gd name="connsiteY2" fmla="*/ 1634532 h 3855217"/>
                <a:gd name="connsiteX3" fmla="*/ 442128 w 2672862"/>
                <a:gd name="connsiteY3" fmla="*/ 237811 h 3855217"/>
                <a:gd name="connsiteX4" fmla="*/ 2069960 w 2672862"/>
                <a:gd name="connsiteY4" fmla="*/ 217714 h 3855217"/>
                <a:gd name="connsiteX5" fmla="*/ 2672862 w 2672862"/>
                <a:gd name="connsiteY5" fmla="*/ 1544096 h 3855217"/>
                <a:gd name="connsiteX6" fmla="*/ 1497204 w 2672862"/>
                <a:gd name="connsiteY6" fmla="*/ 2388158 h 3855217"/>
                <a:gd name="connsiteX7" fmla="*/ 1497204 w 2672862"/>
                <a:gd name="connsiteY7" fmla="*/ 3011156 h 3855217"/>
                <a:gd name="connsiteX8" fmla="*/ 1657978 w 2672862"/>
                <a:gd name="connsiteY8" fmla="*/ 3161881 h 3855217"/>
                <a:gd name="connsiteX9" fmla="*/ 1517301 w 2672862"/>
                <a:gd name="connsiteY9" fmla="*/ 3262365 h 3855217"/>
                <a:gd name="connsiteX10" fmla="*/ 1678075 w 2672862"/>
                <a:gd name="connsiteY10" fmla="*/ 3382945 h 3855217"/>
                <a:gd name="connsiteX11" fmla="*/ 1547446 w 2672862"/>
                <a:gd name="connsiteY11" fmla="*/ 3463332 h 3855217"/>
                <a:gd name="connsiteX12" fmla="*/ 1678075 w 2672862"/>
                <a:gd name="connsiteY12" fmla="*/ 3624105 h 3855217"/>
                <a:gd name="connsiteX13" fmla="*/ 1527349 w 2672862"/>
                <a:gd name="connsiteY13" fmla="*/ 3734637 h 3855217"/>
                <a:gd name="connsiteX14" fmla="*/ 1527349 w 2672862"/>
                <a:gd name="connsiteY14" fmla="*/ 3855217 h 3855217"/>
                <a:gd name="connsiteX15" fmla="*/ 984738 w 2672862"/>
                <a:gd name="connsiteY15" fmla="*/ 3855217 h 3855217"/>
                <a:gd name="connsiteX16" fmla="*/ 984738 w 2672862"/>
                <a:gd name="connsiteY16" fmla="*/ 3704492 h 3855217"/>
                <a:gd name="connsiteX17" fmla="*/ 783771 w 2672862"/>
                <a:gd name="connsiteY17" fmla="*/ 3674347 h 3855217"/>
                <a:gd name="connsiteX18" fmla="*/ 954593 w 2672862"/>
                <a:gd name="connsiteY18" fmla="*/ 3563815 h 3855217"/>
                <a:gd name="connsiteX19" fmla="*/ 753626 w 2672862"/>
                <a:gd name="connsiteY19" fmla="*/ 3493477 h 3855217"/>
                <a:gd name="connsiteX20" fmla="*/ 914400 w 2672862"/>
                <a:gd name="connsiteY20" fmla="*/ 3392993 h 3855217"/>
                <a:gd name="connsiteX21" fmla="*/ 693336 w 2672862"/>
                <a:gd name="connsiteY21" fmla="*/ 3302558 h 3855217"/>
                <a:gd name="connsiteX22" fmla="*/ 934497 w 2672862"/>
                <a:gd name="connsiteY22" fmla="*/ 3021204 h 3855217"/>
                <a:gd name="connsiteX0" fmla="*/ 934497 w 2768321"/>
                <a:gd name="connsiteY0" fmla="*/ 3021204 h 3855217"/>
                <a:gd name="connsiteX1" fmla="*/ 924448 w 2768321"/>
                <a:gd name="connsiteY1" fmla="*/ 2438400 h 3855217"/>
                <a:gd name="connsiteX2" fmla="*/ 0 w 2768321"/>
                <a:gd name="connsiteY2" fmla="*/ 1634532 h 3855217"/>
                <a:gd name="connsiteX3" fmla="*/ 442128 w 2768321"/>
                <a:gd name="connsiteY3" fmla="*/ 237811 h 3855217"/>
                <a:gd name="connsiteX4" fmla="*/ 2069960 w 2768321"/>
                <a:gd name="connsiteY4" fmla="*/ 217714 h 3855217"/>
                <a:gd name="connsiteX5" fmla="*/ 2672862 w 2768321"/>
                <a:gd name="connsiteY5" fmla="*/ 1544096 h 3855217"/>
                <a:gd name="connsiteX6" fmla="*/ 1497204 w 2768321"/>
                <a:gd name="connsiteY6" fmla="*/ 2388158 h 3855217"/>
                <a:gd name="connsiteX7" fmla="*/ 1497204 w 2768321"/>
                <a:gd name="connsiteY7" fmla="*/ 3011156 h 3855217"/>
                <a:gd name="connsiteX8" fmla="*/ 1657978 w 2768321"/>
                <a:gd name="connsiteY8" fmla="*/ 3161881 h 3855217"/>
                <a:gd name="connsiteX9" fmla="*/ 1517301 w 2768321"/>
                <a:gd name="connsiteY9" fmla="*/ 3262365 h 3855217"/>
                <a:gd name="connsiteX10" fmla="*/ 1678075 w 2768321"/>
                <a:gd name="connsiteY10" fmla="*/ 3382945 h 3855217"/>
                <a:gd name="connsiteX11" fmla="*/ 1547446 w 2768321"/>
                <a:gd name="connsiteY11" fmla="*/ 3463332 h 3855217"/>
                <a:gd name="connsiteX12" fmla="*/ 1678075 w 2768321"/>
                <a:gd name="connsiteY12" fmla="*/ 3624105 h 3855217"/>
                <a:gd name="connsiteX13" fmla="*/ 1527349 w 2768321"/>
                <a:gd name="connsiteY13" fmla="*/ 3734637 h 3855217"/>
                <a:gd name="connsiteX14" fmla="*/ 1527349 w 2768321"/>
                <a:gd name="connsiteY14" fmla="*/ 3855217 h 3855217"/>
                <a:gd name="connsiteX15" fmla="*/ 984738 w 2768321"/>
                <a:gd name="connsiteY15" fmla="*/ 3855217 h 3855217"/>
                <a:gd name="connsiteX16" fmla="*/ 984738 w 2768321"/>
                <a:gd name="connsiteY16" fmla="*/ 3704492 h 3855217"/>
                <a:gd name="connsiteX17" fmla="*/ 783771 w 2768321"/>
                <a:gd name="connsiteY17" fmla="*/ 3674347 h 3855217"/>
                <a:gd name="connsiteX18" fmla="*/ 954593 w 2768321"/>
                <a:gd name="connsiteY18" fmla="*/ 3563815 h 3855217"/>
                <a:gd name="connsiteX19" fmla="*/ 753626 w 2768321"/>
                <a:gd name="connsiteY19" fmla="*/ 3493477 h 3855217"/>
                <a:gd name="connsiteX20" fmla="*/ 914400 w 2768321"/>
                <a:gd name="connsiteY20" fmla="*/ 3392993 h 3855217"/>
                <a:gd name="connsiteX21" fmla="*/ 693336 w 2768321"/>
                <a:gd name="connsiteY21" fmla="*/ 3302558 h 3855217"/>
                <a:gd name="connsiteX22" fmla="*/ 934497 w 2768321"/>
                <a:gd name="connsiteY22" fmla="*/ 3021204 h 3855217"/>
                <a:gd name="connsiteX0" fmla="*/ 1014884 w 2848708"/>
                <a:gd name="connsiteY0" fmla="*/ 3021204 h 3855217"/>
                <a:gd name="connsiteX1" fmla="*/ 1004835 w 2848708"/>
                <a:gd name="connsiteY1" fmla="*/ 2438400 h 3855217"/>
                <a:gd name="connsiteX2" fmla="*/ 80387 w 2848708"/>
                <a:gd name="connsiteY2" fmla="*/ 1634532 h 3855217"/>
                <a:gd name="connsiteX3" fmla="*/ 522515 w 2848708"/>
                <a:gd name="connsiteY3" fmla="*/ 237811 h 3855217"/>
                <a:gd name="connsiteX4" fmla="*/ 2150347 w 2848708"/>
                <a:gd name="connsiteY4" fmla="*/ 217714 h 3855217"/>
                <a:gd name="connsiteX5" fmla="*/ 2753249 w 2848708"/>
                <a:gd name="connsiteY5" fmla="*/ 1544096 h 3855217"/>
                <a:gd name="connsiteX6" fmla="*/ 1577591 w 2848708"/>
                <a:gd name="connsiteY6" fmla="*/ 2388158 h 3855217"/>
                <a:gd name="connsiteX7" fmla="*/ 1577591 w 2848708"/>
                <a:gd name="connsiteY7" fmla="*/ 3011156 h 3855217"/>
                <a:gd name="connsiteX8" fmla="*/ 1738365 w 2848708"/>
                <a:gd name="connsiteY8" fmla="*/ 3161881 h 3855217"/>
                <a:gd name="connsiteX9" fmla="*/ 1597688 w 2848708"/>
                <a:gd name="connsiteY9" fmla="*/ 3262365 h 3855217"/>
                <a:gd name="connsiteX10" fmla="*/ 1758462 w 2848708"/>
                <a:gd name="connsiteY10" fmla="*/ 3382945 h 3855217"/>
                <a:gd name="connsiteX11" fmla="*/ 1627833 w 2848708"/>
                <a:gd name="connsiteY11" fmla="*/ 3463332 h 3855217"/>
                <a:gd name="connsiteX12" fmla="*/ 1758462 w 2848708"/>
                <a:gd name="connsiteY12" fmla="*/ 3624105 h 3855217"/>
                <a:gd name="connsiteX13" fmla="*/ 1607736 w 2848708"/>
                <a:gd name="connsiteY13" fmla="*/ 3734637 h 3855217"/>
                <a:gd name="connsiteX14" fmla="*/ 1607736 w 2848708"/>
                <a:gd name="connsiteY14" fmla="*/ 3855217 h 3855217"/>
                <a:gd name="connsiteX15" fmla="*/ 1065125 w 2848708"/>
                <a:gd name="connsiteY15" fmla="*/ 3855217 h 3855217"/>
                <a:gd name="connsiteX16" fmla="*/ 1065125 w 2848708"/>
                <a:gd name="connsiteY16" fmla="*/ 3704492 h 3855217"/>
                <a:gd name="connsiteX17" fmla="*/ 864158 w 2848708"/>
                <a:gd name="connsiteY17" fmla="*/ 3674347 h 3855217"/>
                <a:gd name="connsiteX18" fmla="*/ 1034980 w 2848708"/>
                <a:gd name="connsiteY18" fmla="*/ 3563815 h 3855217"/>
                <a:gd name="connsiteX19" fmla="*/ 834013 w 2848708"/>
                <a:gd name="connsiteY19" fmla="*/ 3493477 h 3855217"/>
                <a:gd name="connsiteX20" fmla="*/ 994787 w 2848708"/>
                <a:gd name="connsiteY20" fmla="*/ 3392993 h 3855217"/>
                <a:gd name="connsiteX21" fmla="*/ 773723 w 2848708"/>
                <a:gd name="connsiteY21" fmla="*/ 3302558 h 3855217"/>
                <a:gd name="connsiteX22" fmla="*/ 1014884 w 2848708"/>
                <a:gd name="connsiteY22" fmla="*/ 3021204 h 3855217"/>
                <a:gd name="connsiteX0" fmla="*/ 1014884 w 2848708"/>
                <a:gd name="connsiteY0" fmla="*/ 3233867 h 4067880"/>
                <a:gd name="connsiteX1" fmla="*/ 1004835 w 2848708"/>
                <a:gd name="connsiteY1" fmla="*/ 2651063 h 4067880"/>
                <a:gd name="connsiteX2" fmla="*/ 80387 w 2848708"/>
                <a:gd name="connsiteY2" fmla="*/ 1847195 h 4067880"/>
                <a:gd name="connsiteX3" fmla="*/ 522515 w 2848708"/>
                <a:gd name="connsiteY3" fmla="*/ 236136 h 4067880"/>
                <a:gd name="connsiteX4" fmla="*/ 2150347 w 2848708"/>
                <a:gd name="connsiteY4" fmla="*/ 430377 h 4067880"/>
                <a:gd name="connsiteX5" fmla="*/ 2753249 w 2848708"/>
                <a:gd name="connsiteY5" fmla="*/ 1756759 h 4067880"/>
                <a:gd name="connsiteX6" fmla="*/ 1577591 w 2848708"/>
                <a:gd name="connsiteY6" fmla="*/ 2600821 h 4067880"/>
                <a:gd name="connsiteX7" fmla="*/ 1577591 w 2848708"/>
                <a:gd name="connsiteY7" fmla="*/ 3223819 h 4067880"/>
                <a:gd name="connsiteX8" fmla="*/ 1738365 w 2848708"/>
                <a:gd name="connsiteY8" fmla="*/ 3374544 h 4067880"/>
                <a:gd name="connsiteX9" fmla="*/ 1597688 w 2848708"/>
                <a:gd name="connsiteY9" fmla="*/ 3475028 h 4067880"/>
                <a:gd name="connsiteX10" fmla="*/ 1758462 w 2848708"/>
                <a:gd name="connsiteY10" fmla="*/ 3595608 h 4067880"/>
                <a:gd name="connsiteX11" fmla="*/ 1627833 w 2848708"/>
                <a:gd name="connsiteY11" fmla="*/ 3675995 h 4067880"/>
                <a:gd name="connsiteX12" fmla="*/ 1758462 w 2848708"/>
                <a:gd name="connsiteY12" fmla="*/ 3836768 h 4067880"/>
                <a:gd name="connsiteX13" fmla="*/ 1607736 w 2848708"/>
                <a:gd name="connsiteY13" fmla="*/ 3947300 h 4067880"/>
                <a:gd name="connsiteX14" fmla="*/ 1607736 w 2848708"/>
                <a:gd name="connsiteY14" fmla="*/ 4067880 h 4067880"/>
                <a:gd name="connsiteX15" fmla="*/ 1065125 w 2848708"/>
                <a:gd name="connsiteY15" fmla="*/ 4067880 h 4067880"/>
                <a:gd name="connsiteX16" fmla="*/ 1065125 w 2848708"/>
                <a:gd name="connsiteY16" fmla="*/ 3917155 h 4067880"/>
                <a:gd name="connsiteX17" fmla="*/ 864158 w 2848708"/>
                <a:gd name="connsiteY17" fmla="*/ 3887010 h 4067880"/>
                <a:gd name="connsiteX18" fmla="*/ 1034980 w 2848708"/>
                <a:gd name="connsiteY18" fmla="*/ 3776478 h 4067880"/>
                <a:gd name="connsiteX19" fmla="*/ 834013 w 2848708"/>
                <a:gd name="connsiteY19" fmla="*/ 3706140 h 4067880"/>
                <a:gd name="connsiteX20" fmla="*/ 994787 w 2848708"/>
                <a:gd name="connsiteY20" fmla="*/ 3605656 h 4067880"/>
                <a:gd name="connsiteX21" fmla="*/ 773723 w 2848708"/>
                <a:gd name="connsiteY21" fmla="*/ 3515221 h 4067880"/>
                <a:gd name="connsiteX22" fmla="*/ 1014884 w 2848708"/>
                <a:gd name="connsiteY22" fmla="*/ 3233867 h 4067880"/>
                <a:gd name="connsiteX0" fmla="*/ 1014884 w 2848708"/>
                <a:gd name="connsiteY0" fmla="*/ 3342703 h 4176716"/>
                <a:gd name="connsiteX1" fmla="*/ 1004835 w 2848708"/>
                <a:gd name="connsiteY1" fmla="*/ 2759899 h 4176716"/>
                <a:gd name="connsiteX2" fmla="*/ 80387 w 2848708"/>
                <a:gd name="connsiteY2" fmla="*/ 1956031 h 4176716"/>
                <a:gd name="connsiteX3" fmla="*/ 522515 w 2848708"/>
                <a:gd name="connsiteY3" fmla="*/ 344972 h 4176716"/>
                <a:gd name="connsiteX4" fmla="*/ 2150347 w 2848708"/>
                <a:gd name="connsiteY4" fmla="*/ 253437 h 4176716"/>
                <a:gd name="connsiteX5" fmla="*/ 2753249 w 2848708"/>
                <a:gd name="connsiteY5" fmla="*/ 1865595 h 4176716"/>
                <a:gd name="connsiteX6" fmla="*/ 1577591 w 2848708"/>
                <a:gd name="connsiteY6" fmla="*/ 2709657 h 4176716"/>
                <a:gd name="connsiteX7" fmla="*/ 1577591 w 2848708"/>
                <a:gd name="connsiteY7" fmla="*/ 3332655 h 4176716"/>
                <a:gd name="connsiteX8" fmla="*/ 1738365 w 2848708"/>
                <a:gd name="connsiteY8" fmla="*/ 3483380 h 4176716"/>
                <a:gd name="connsiteX9" fmla="*/ 1597688 w 2848708"/>
                <a:gd name="connsiteY9" fmla="*/ 3583864 h 4176716"/>
                <a:gd name="connsiteX10" fmla="*/ 1758462 w 2848708"/>
                <a:gd name="connsiteY10" fmla="*/ 3704444 h 4176716"/>
                <a:gd name="connsiteX11" fmla="*/ 1627833 w 2848708"/>
                <a:gd name="connsiteY11" fmla="*/ 3784831 h 4176716"/>
                <a:gd name="connsiteX12" fmla="*/ 1758462 w 2848708"/>
                <a:gd name="connsiteY12" fmla="*/ 3945604 h 4176716"/>
                <a:gd name="connsiteX13" fmla="*/ 1607736 w 2848708"/>
                <a:gd name="connsiteY13" fmla="*/ 4056136 h 4176716"/>
                <a:gd name="connsiteX14" fmla="*/ 1607736 w 2848708"/>
                <a:gd name="connsiteY14" fmla="*/ 4176716 h 4176716"/>
                <a:gd name="connsiteX15" fmla="*/ 1065125 w 2848708"/>
                <a:gd name="connsiteY15" fmla="*/ 4176716 h 4176716"/>
                <a:gd name="connsiteX16" fmla="*/ 1065125 w 2848708"/>
                <a:gd name="connsiteY16" fmla="*/ 4025991 h 4176716"/>
                <a:gd name="connsiteX17" fmla="*/ 864158 w 2848708"/>
                <a:gd name="connsiteY17" fmla="*/ 3995846 h 4176716"/>
                <a:gd name="connsiteX18" fmla="*/ 1034980 w 2848708"/>
                <a:gd name="connsiteY18" fmla="*/ 3885314 h 4176716"/>
                <a:gd name="connsiteX19" fmla="*/ 834013 w 2848708"/>
                <a:gd name="connsiteY19" fmla="*/ 3814976 h 4176716"/>
                <a:gd name="connsiteX20" fmla="*/ 994787 w 2848708"/>
                <a:gd name="connsiteY20" fmla="*/ 3714492 h 4176716"/>
                <a:gd name="connsiteX21" fmla="*/ 773723 w 2848708"/>
                <a:gd name="connsiteY21" fmla="*/ 3624057 h 4176716"/>
                <a:gd name="connsiteX22" fmla="*/ 1014884 w 2848708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1014884 w 2450693"/>
                <a:gd name="connsiteY0" fmla="*/ 3342703 h 4176716"/>
                <a:gd name="connsiteX1" fmla="*/ 1004835 w 2450693"/>
                <a:gd name="connsiteY1" fmla="*/ 2759899 h 4176716"/>
                <a:gd name="connsiteX2" fmla="*/ 80387 w 2450693"/>
                <a:gd name="connsiteY2" fmla="*/ 1956031 h 4176716"/>
                <a:gd name="connsiteX3" fmla="*/ 522515 w 2450693"/>
                <a:gd name="connsiteY3" fmla="*/ 344972 h 4176716"/>
                <a:gd name="connsiteX4" fmla="*/ 2150347 w 2450693"/>
                <a:gd name="connsiteY4" fmla="*/ 253437 h 4176716"/>
                <a:gd name="connsiteX5" fmla="*/ 2324589 w 2450693"/>
                <a:gd name="connsiteY5" fmla="*/ 1865595 h 4176716"/>
                <a:gd name="connsiteX6" fmla="*/ 1577591 w 2450693"/>
                <a:gd name="connsiteY6" fmla="*/ 2709657 h 4176716"/>
                <a:gd name="connsiteX7" fmla="*/ 1577591 w 2450693"/>
                <a:gd name="connsiteY7" fmla="*/ 3332655 h 4176716"/>
                <a:gd name="connsiteX8" fmla="*/ 1738365 w 2450693"/>
                <a:gd name="connsiteY8" fmla="*/ 3483380 h 4176716"/>
                <a:gd name="connsiteX9" fmla="*/ 1597688 w 2450693"/>
                <a:gd name="connsiteY9" fmla="*/ 3583864 h 4176716"/>
                <a:gd name="connsiteX10" fmla="*/ 1758462 w 2450693"/>
                <a:gd name="connsiteY10" fmla="*/ 3704444 h 4176716"/>
                <a:gd name="connsiteX11" fmla="*/ 1627833 w 2450693"/>
                <a:gd name="connsiteY11" fmla="*/ 3784831 h 4176716"/>
                <a:gd name="connsiteX12" fmla="*/ 1758462 w 2450693"/>
                <a:gd name="connsiteY12" fmla="*/ 3945604 h 4176716"/>
                <a:gd name="connsiteX13" fmla="*/ 1607736 w 2450693"/>
                <a:gd name="connsiteY13" fmla="*/ 4056136 h 4176716"/>
                <a:gd name="connsiteX14" fmla="*/ 1607736 w 2450693"/>
                <a:gd name="connsiteY14" fmla="*/ 4176716 h 4176716"/>
                <a:gd name="connsiteX15" fmla="*/ 1065125 w 2450693"/>
                <a:gd name="connsiteY15" fmla="*/ 4176716 h 4176716"/>
                <a:gd name="connsiteX16" fmla="*/ 1065125 w 2450693"/>
                <a:gd name="connsiteY16" fmla="*/ 4025991 h 4176716"/>
                <a:gd name="connsiteX17" fmla="*/ 864158 w 2450693"/>
                <a:gd name="connsiteY17" fmla="*/ 3995846 h 4176716"/>
                <a:gd name="connsiteX18" fmla="*/ 1034980 w 2450693"/>
                <a:gd name="connsiteY18" fmla="*/ 3885314 h 4176716"/>
                <a:gd name="connsiteX19" fmla="*/ 834013 w 2450693"/>
                <a:gd name="connsiteY19" fmla="*/ 3814976 h 4176716"/>
                <a:gd name="connsiteX20" fmla="*/ 994787 w 2450693"/>
                <a:gd name="connsiteY20" fmla="*/ 3714492 h 4176716"/>
                <a:gd name="connsiteX21" fmla="*/ 773723 w 2450693"/>
                <a:gd name="connsiteY21" fmla="*/ 3624057 h 4176716"/>
                <a:gd name="connsiteX22" fmla="*/ 1014884 w 2450693"/>
                <a:gd name="connsiteY22" fmla="*/ 3342703 h 4176716"/>
                <a:gd name="connsiteX0" fmla="*/ 789742 w 2225551"/>
                <a:gd name="connsiteY0" fmla="*/ 3342703 h 4176716"/>
                <a:gd name="connsiteX1" fmla="*/ 779693 w 2225551"/>
                <a:gd name="connsiteY1" fmla="*/ 2759899 h 4176716"/>
                <a:gd name="connsiteX2" fmla="*/ 140965 w 2225551"/>
                <a:gd name="connsiteY2" fmla="*/ 1956031 h 4176716"/>
                <a:gd name="connsiteX3" fmla="*/ 297373 w 2225551"/>
                <a:gd name="connsiteY3" fmla="*/ 344972 h 4176716"/>
                <a:gd name="connsiteX4" fmla="*/ 1925205 w 2225551"/>
                <a:gd name="connsiteY4" fmla="*/ 253437 h 4176716"/>
                <a:gd name="connsiteX5" fmla="*/ 2099447 w 2225551"/>
                <a:gd name="connsiteY5" fmla="*/ 1865595 h 4176716"/>
                <a:gd name="connsiteX6" fmla="*/ 1352449 w 2225551"/>
                <a:gd name="connsiteY6" fmla="*/ 2709657 h 4176716"/>
                <a:gd name="connsiteX7" fmla="*/ 1352449 w 2225551"/>
                <a:gd name="connsiteY7" fmla="*/ 3332655 h 4176716"/>
                <a:gd name="connsiteX8" fmla="*/ 1513223 w 2225551"/>
                <a:gd name="connsiteY8" fmla="*/ 3483380 h 4176716"/>
                <a:gd name="connsiteX9" fmla="*/ 1372546 w 2225551"/>
                <a:gd name="connsiteY9" fmla="*/ 3583864 h 4176716"/>
                <a:gd name="connsiteX10" fmla="*/ 1533320 w 2225551"/>
                <a:gd name="connsiteY10" fmla="*/ 3704444 h 4176716"/>
                <a:gd name="connsiteX11" fmla="*/ 1402691 w 2225551"/>
                <a:gd name="connsiteY11" fmla="*/ 3784831 h 4176716"/>
                <a:gd name="connsiteX12" fmla="*/ 1533320 w 2225551"/>
                <a:gd name="connsiteY12" fmla="*/ 3945604 h 4176716"/>
                <a:gd name="connsiteX13" fmla="*/ 1382594 w 2225551"/>
                <a:gd name="connsiteY13" fmla="*/ 4056136 h 4176716"/>
                <a:gd name="connsiteX14" fmla="*/ 1382594 w 2225551"/>
                <a:gd name="connsiteY14" fmla="*/ 4176716 h 4176716"/>
                <a:gd name="connsiteX15" fmla="*/ 839983 w 2225551"/>
                <a:gd name="connsiteY15" fmla="*/ 4176716 h 4176716"/>
                <a:gd name="connsiteX16" fmla="*/ 839983 w 2225551"/>
                <a:gd name="connsiteY16" fmla="*/ 4025991 h 4176716"/>
                <a:gd name="connsiteX17" fmla="*/ 639016 w 2225551"/>
                <a:gd name="connsiteY17" fmla="*/ 3995846 h 4176716"/>
                <a:gd name="connsiteX18" fmla="*/ 809838 w 2225551"/>
                <a:gd name="connsiteY18" fmla="*/ 3885314 h 4176716"/>
                <a:gd name="connsiteX19" fmla="*/ 608871 w 2225551"/>
                <a:gd name="connsiteY19" fmla="*/ 3814976 h 4176716"/>
                <a:gd name="connsiteX20" fmla="*/ 769645 w 2225551"/>
                <a:gd name="connsiteY20" fmla="*/ 3714492 h 4176716"/>
                <a:gd name="connsiteX21" fmla="*/ 548581 w 2225551"/>
                <a:gd name="connsiteY21" fmla="*/ 3624057 h 4176716"/>
                <a:gd name="connsiteX22" fmla="*/ 789742 w 2225551"/>
                <a:gd name="connsiteY22" fmla="*/ 3342703 h 4176716"/>
                <a:gd name="connsiteX0" fmla="*/ 888075 w 2323884"/>
                <a:gd name="connsiteY0" fmla="*/ 3342703 h 4176716"/>
                <a:gd name="connsiteX1" fmla="*/ 878026 w 2323884"/>
                <a:gd name="connsiteY1" fmla="*/ 2759899 h 4176716"/>
                <a:gd name="connsiteX2" fmla="*/ 239298 w 2323884"/>
                <a:gd name="connsiteY2" fmla="*/ 1956031 h 4176716"/>
                <a:gd name="connsiteX3" fmla="*/ 395706 w 2323884"/>
                <a:gd name="connsiteY3" fmla="*/ 344972 h 4176716"/>
                <a:gd name="connsiteX4" fmla="*/ 2023538 w 2323884"/>
                <a:gd name="connsiteY4" fmla="*/ 253437 h 4176716"/>
                <a:gd name="connsiteX5" fmla="*/ 2197780 w 2323884"/>
                <a:gd name="connsiteY5" fmla="*/ 1865595 h 4176716"/>
                <a:gd name="connsiteX6" fmla="*/ 1450782 w 2323884"/>
                <a:gd name="connsiteY6" fmla="*/ 2709657 h 4176716"/>
                <a:gd name="connsiteX7" fmla="*/ 1450782 w 2323884"/>
                <a:gd name="connsiteY7" fmla="*/ 3332655 h 4176716"/>
                <a:gd name="connsiteX8" fmla="*/ 1611556 w 2323884"/>
                <a:gd name="connsiteY8" fmla="*/ 3483380 h 4176716"/>
                <a:gd name="connsiteX9" fmla="*/ 1470879 w 2323884"/>
                <a:gd name="connsiteY9" fmla="*/ 3583864 h 4176716"/>
                <a:gd name="connsiteX10" fmla="*/ 1631653 w 2323884"/>
                <a:gd name="connsiteY10" fmla="*/ 3704444 h 4176716"/>
                <a:gd name="connsiteX11" fmla="*/ 1501024 w 2323884"/>
                <a:gd name="connsiteY11" fmla="*/ 3784831 h 4176716"/>
                <a:gd name="connsiteX12" fmla="*/ 1631653 w 2323884"/>
                <a:gd name="connsiteY12" fmla="*/ 3945604 h 4176716"/>
                <a:gd name="connsiteX13" fmla="*/ 1480927 w 2323884"/>
                <a:gd name="connsiteY13" fmla="*/ 4056136 h 4176716"/>
                <a:gd name="connsiteX14" fmla="*/ 1480927 w 2323884"/>
                <a:gd name="connsiteY14" fmla="*/ 4176716 h 4176716"/>
                <a:gd name="connsiteX15" fmla="*/ 938316 w 2323884"/>
                <a:gd name="connsiteY15" fmla="*/ 4176716 h 4176716"/>
                <a:gd name="connsiteX16" fmla="*/ 938316 w 2323884"/>
                <a:gd name="connsiteY16" fmla="*/ 4025991 h 4176716"/>
                <a:gd name="connsiteX17" fmla="*/ 737349 w 2323884"/>
                <a:gd name="connsiteY17" fmla="*/ 3995846 h 4176716"/>
                <a:gd name="connsiteX18" fmla="*/ 908171 w 2323884"/>
                <a:gd name="connsiteY18" fmla="*/ 3885314 h 4176716"/>
                <a:gd name="connsiteX19" fmla="*/ 707204 w 2323884"/>
                <a:gd name="connsiteY19" fmla="*/ 3814976 h 4176716"/>
                <a:gd name="connsiteX20" fmla="*/ 867978 w 2323884"/>
                <a:gd name="connsiteY20" fmla="*/ 3714492 h 4176716"/>
                <a:gd name="connsiteX21" fmla="*/ 646914 w 2323884"/>
                <a:gd name="connsiteY21" fmla="*/ 3624057 h 4176716"/>
                <a:gd name="connsiteX22" fmla="*/ 888075 w 2323884"/>
                <a:gd name="connsiteY22" fmla="*/ 3342703 h 4176716"/>
                <a:gd name="connsiteX0" fmla="*/ 789742 w 2225551"/>
                <a:gd name="connsiteY0" fmla="*/ 3495835 h 4329848"/>
                <a:gd name="connsiteX1" fmla="*/ 779693 w 2225551"/>
                <a:gd name="connsiteY1" fmla="*/ 2913031 h 4329848"/>
                <a:gd name="connsiteX2" fmla="*/ 140965 w 2225551"/>
                <a:gd name="connsiteY2" fmla="*/ 2109163 h 4329848"/>
                <a:gd name="connsiteX3" fmla="*/ 297373 w 2225551"/>
                <a:gd name="connsiteY3" fmla="*/ 283766 h 4329848"/>
                <a:gd name="connsiteX4" fmla="*/ 1925205 w 2225551"/>
                <a:gd name="connsiteY4" fmla="*/ 406569 h 4329848"/>
                <a:gd name="connsiteX5" fmla="*/ 2099447 w 2225551"/>
                <a:gd name="connsiteY5" fmla="*/ 2018727 h 4329848"/>
                <a:gd name="connsiteX6" fmla="*/ 1352449 w 2225551"/>
                <a:gd name="connsiteY6" fmla="*/ 2862789 h 4329848"/>
                <a:gd name="connsiteX7" fmla="*/ 1352449 w 2225551"/>
                <a:gd name="connsiteY7" fmla="*/ 3485787 h 4329848"/>
                <a:gd name="connsiteX8" fmla="*/ 1513223 w 2225551"/>
                <a:gd name="connsiteY8" fmla="*/ 3636512 h 4329848"/>
                <a:gd name="connsiteX9" fmla="*/ 1372546 w 2225551"/>
                <a:gd name="connsiteY9" fmla="*/ 3736996 h 4329848"/>
                <a:gd name="connsiteX10" fmla="*/ 1533320 w 2225551"/>
                <a:gd name="connsiteY10" fmla="*/ 3857576 h 4329848"/>
                <a:gd name="connsiteX11" fmla="*/ 1402691 w 2225551"/>
                <a:gd name="connsiteY11" fmla="*/ 3937963 h 4329848"/>
                <a:gd name="connsiteX12" fmla="*/ 1533320 w 2225551"/>
                <a:gd name="connsiteY12" fmla="*/ 4098736 h 4329848"/>
                <a:gd name="connsiteX13" fmla="*/ 1382594 w 2225551"/>
                <a:gd name="connsiteY13" fmla="*/ 4209268 h 4329848"/>
                <a:gd name="connsiteX14" fmla="*/ 1382594 w 2225551"/>
                <a:gd name="connsiteY14" fmla="*/ 4329848 h 4329848"/>
                <a:gd name="connsiteX15" fmla="*/ 839983 w 2225551"/>
                <a:gd name="connsiteY15" fmla="*/ 4329848 h 4329848"/>
                <a:gd name="connsiteX16" fmla="*/ 839983 w 2225551"/>
                <a:gd name="connsiteY16" fmla="*/ 4179123 h 4329848"/>
                <a:gd name="connsiteX17" fmla="*/ 639016 w 2225551"/>
                <a:gd name="connsiteY17" fmla="*/ 4148978 h 4329848"/>
                <a:gd name="connsiteX18" fmla="*/ 809838 w 2225551"/>
                <a:gd name="connsiteY18" fmla="*/ 4038446 h 4329848"/>
                <a:gd name="connsiteX19" fmla="*/ 608871 w 2225551"/>
                <a:gd name="connsiteY19" fmla="*/ 3968108 h 4329848"/>
                <a:gd name="connsiteX20" fmla="*/ 769645 w 2225551"/>
                <a:gd name="connsiteY20" fmla="*/ 3867624 h 4329848"/>
                <a:gd name="connsiteX21" fmla="*/ 548581 w 2225551"/>
                <a:gd name="connsiteY21" fmla="*/ 3777189 h 4329848"/>
                <a:gd name="connsiteX22" fmla="*/ 789742 w 2225551"/>
                <a:gd name="connsiteY22" fmla="*/ 3495835 h 432984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9850"/>
                <a:gd name="connsiteY0" fmla="*/ 3764765 h 4598778"/>
                <a:gd name="connsiteX1" fmla="*/ 1053992 w 2499850"/>
                <a:gd name="connsiteY1" fmla="*/ 3181961 h 4598778"/>
                <a:gd name="connsiteX2" fmla="*/ 415264 w 2499850"/>
                <a:gd name="connsiteY2" fmla="*/ 2378093 h 4598778"/>
                <a:gd name="connsiteX3" fmla="*/ 571672 w 2499850"/>
                <a:gd name="connsiteY3" fmla="*/ 552696 h 4598778"/>
                <a:gd name="connsiteX4" fmla="*/ 2199504 w 2499850"/>
                <a:gd name="connsiteY4" fmla="*/ 675499 h 4598778"/>
                <a:gd name="connsiteX5" fmla="*/ 2373746 w 2499850"/>
                <a:gd name="connsiteY5" fmla="*/ 2287657 h 4598778"/>
                <a:gd name="connsiteX6" fmla="*/ 1626748 w 2499850"/>
                <a:gd name="connsiteY6" fmla="*/ 3131719 h 4598778"/>
                <a:gd name="connsiteX7" fmla="*/ 1626748 w 2499850"/>
                <a:gd name="connsiteY7" fmla="*/ 3754717 h 4598778"/>
                <a:gd name="connsiteX8" fmla="*/ 1787522 w 2499850"/>
                <a:gd name="connsiteY8" fmla="*/ 3905442 h 4598778"/>
                <a:gd name="connsiteX9" fmla="*/ 1646845 w 2499850"/>
                <a:gd name="connsiteY9" fmla="*/ 4005926 h 4598778"/>
                <a:gd name="connsiteX10" fmla="*/ 1807619 w 2499850"/>
                <a:gd name="connsiteY10" fmla="*/ 4126506 h 4598778"/>
                <a:gd name="connsiteX11" fmla="*/ 1676990 w 2499850"/>
                <a:gd name="connsiteY11" fmla="*/ 4206893 h 4598778"/>
                <a:gd name="connsiteX12" fmla="*/ 1807619 w 2499850"/>
                <a:gd name="connsiteY12" fmla="*/ 4367666 h 4598778"/>
                <a:gd name="connsiteX13" fmla="*/ 1656893 w 2499850"/>
                <a:gd name="connsiteY13" fmla="*/ 4478198 h 4598778"/>
                <a:gd name="connsiteX14" fmla="*/ 1656893 w 2499850"/>
                <a:gd name="connsiteY14" fmla="*/ 4598778 h 4598778"/>
                <a:gd name="connsiteX15" fmla="*/ 1114282 w 2499850"/>
                <a:gd name="connsiteY15" fmla="*/ 4598778 h 4598778"/>
                <a:gd name="connsiteX16" fmla="*/ 1114282 w 2499850"/>
                <a:gd name="connsiteY16" fmla="*/ 4448053 h 4598778"/>
                <a:gd name="connsiteX17" fmla="*/ 913315 w 2499850"/>
                <a:gd name="connsiteY17" fmla="*/ 4417908 h 4598778"/>
                <a:gd name="connsiteX18" fmla="*/ 1084137 w 2499850"/>
                <a:gd name="connsiteY18" fmla="*/ 4307376 h 4598778"/>
                <a:gd name="connsiteX19" fmla="*/ 883170 w 2499850"/>
                <a:gd name="connsiteY19" fmla="*/ 4237038 h 4598778"/>
                <a:gd name="connsiteX20" fmla="*/ 1043944 w 2499850"/>
                <a:gd name="connsiteY20" fmla="*/ 4136554 h 4598778"/>
                <a:gd name="connsiteX21" fmla="*/ 822880 w 2499850"/>
                <a:gd name="connsiteY21" fmla="*/ 4046119 h 4598778"/>
                <a:gd name="connsiteX22" fmla="*/ 1064041 w 2499850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626748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064041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064041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822880 w 2497151"/>
                <a:gd name="connsiteY21" fmla="*/ 4046119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43944 w 2497151"/>
                <a:gd name="connsiteY20" fmla="*/ 4136554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65724 w 2497151"/>
                <a:gd name="connsiteY21" fmla="*/ 3974657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883170 w 2497151"/>
                <a:gd name="connsiteY19" fmla="*/ 4237038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13315 w 2497151"/>
                <a:gd name="connsiteY17" fmla="*/ 4417908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807619 w 2497151"/>
                <a:gd name="connsiteY12" fmla="*/ 4367666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7619 w 2497151"/>
                <a:gd name="connsiteY10" fmla="*/ 412650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87522 w 2497151"/>
                <a:gd name="connsiteY8" fmla="*/ 3905442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800099 w 2497151"/>
                <a:gd name="connsiteY10" fmla="*/ 414157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46845 w 2497151"/>
                <a:gd name="connsiteY9" fmla="*/ 4005926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76990 w 2497151"/>
                <a:gd name="connsiteY11" fmla="*/ 4206893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77473 w 2497151"/>
                <a:gd name="connsiteY12" fmla="*/ 4314912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598778"/>
                <a:gd name="connsiteX1" fmla="*/ 1053992 w 2497151"/>
                <a:gd name="connsiteY1" fmla="*/ 3181961 h 4598778"/>
                <a:gd name="connsiteX2" fmla="*/ 415264 w 2497151"/>
                <a:gd name="connsiteY2" fmla="*/ 2378093 h 4598778"/>
                <a:gd name="connsiteX3" fmla="*/ 571672 w 2497151"/>
                <a:gd name="connsiteY3" fmla="*/ 552696 h 4598778"/>
                <a:gd name="connsiteX4" fmla="*/ 2199504 w 2497151"/>
                <a:gd name="connsiteY4" fmla="*/ 675499 h 4598778"/>
                <a:gd name="connsiteX5" fmla="*/ 2373746 w 2497151"/>
                <a:gd name="connsiteY5" fmla="*/ 2287657 h 4598778"/>
                <a:gd name="connsiteX6" fmla="*/ 1626748 w 2497151"/>
                <a:gd name="connsiteY6" fmla="*/ 3131719 h 4598778"/>
                <a:gd name="connsiteX7" fmla="*/ 1483840 w 2497151"/>
                <a:gd name="connsiteY7" fmla="*/ 3754717 h 4598778"/>
                <a:gd name="connsiteX8" fmla="*/ 1704618 w 2497151"/>
                <a:gd name="connsiteY8" fmla="*/ 3882834 h 4598778"/>
                <a:gd name="connsiteX9" fmla="*/ 1609179 w 2497151"/>
                <a:gd name="connsiteY9" fmla="*/ 4043602 h 4598778"/>
                <a:gd name="connsiteX10" fmla="*/ 1724751 w 2497151"/>
                <a:gd name="connsiteY10" fmla="*/ 4171716 h 4598778"/>
                <a:gd name="connsiteX11" fmla="*/ 1654400 w 2497151"/>
                <a:gd name="connsiteY11" fmla="*/ 4267181 h 4598778"/>
                <a:gd name="connsiteX12" fmla="*/ 1739807 w 2497151"/>
                <a:gd name="connsiteY12" fmla="*/ 4382734 h 4598778"/>
                <a:gd name="connsiteX13" fmla="*/ 1656893 w 2497151"/>
                <a:gd name="connsiteY13" fmla="*/ 4478198 h 4598778"/>
                <a:gd name="connsiteX14" fmla="*/ 1656893 w 2497151"/>
                <a:gd name="connsiteY14" fmla="*/ 4598778 h 4598778"/>
                <a:gd name="connsiteX15" fmla="*/ 1114282 w 2497151"/>
                <a:gd name="connsiteY15" fmla="*/ 4598778 h 4598778"/>
                <a:gd name="connsiteX16" fmla="*/ 1114282 w 2497151"/>
                <a:gd name="connsiteY16" fmla="*/ 4448053 h 4598778"/>
                <a:gd name="connsiteX17" fmla="*/ 996217 w 2497151"/>
                <a:gd name="connsiteY17" fmla="*/ 4380224 h 4598778"/>
                <a:gd name="connsiteX18" fmla="*/ 1084137 w 2497151"/>
                <a:gd name="connsiteY18" fmla="*/ 4307376 h 4598778"/>
                <a:gd name="connsiteX19" fmla="*/ 950999 w 2497151"/>
                <a:gd name="connsiteY19" fmla="*/ 4221963 h 4598778"/>
                <a:gd name="connsiteX20" fmla="*/ 1066574 w 2497151"/>
                <a:gd name="connsiteY20" fmla="*/ 4091329 h 4598778"/>
                <a:gd name="connsiteX21" fmla="*/ 973284 w 2497151"/>
                <a:gd name="connsiteY21" fmla="*/ 3936968 h 4598778"/>
                <a:gd name="connsiteX22" fmla="*/ 1206885 w 2497151"/>
                <a:gd name="connsiteY22" fmla="*/ 3764765 h 4598778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749500"/>
                <a:gd name="connsiteX1" fmla="*/ 1053992 w 2497151"/>
                <a:gd name="connsiteY1" fmla="*/ 3181961 h 4749500"/>
                <a:gd name="connsiteX2" fmla="*/ 415264 w 2497151"/>
                <a:gd name="connsiteY2" fmla="*/ 2378093 h 4749500"/>
                <a:gd name="connsiteX3" fmla="*/ 571672 w 2497151"/>
                <a:gd name="connsiteY3" fmla="*/ 552696 h 4749500"/>
                <a:gd name="connsiteX4" fmla="*/ 2199504 w 2497151"/>
                <a:gd name="connsiteY4" fmla="*/ 675499 h 4749500"/>
                <a:gd name="connsiteX5" fmla="*/ 2373746 w 2497151"/>
                <a:gd name="connsiteY5" fmla="*/ 2287657 h 4749500"/>
                <a:gd name="connsiteX6" fmla="*/ 1626748 w 2497151"/>
                <a:gd name="connsiteY6" fmla="*/ 3131719 h 4749500"/>
                <a:gd name="connsiteX7" fmla="*/ 1483840 w 2497151"/>
                <a:gd name="connsiteY7" fmla="*/ 3754717 h 4749500"/>
                <a:gd name="connsiteX8" fmla="*/ 1704618 w 2497151"/>
                <a:gd name="connsiteY8" fmla="*/ 3882834 h 4749500"/>
                <a:gd name="connsiteX9" fmla="*/ 1609179 w 2497151"/>
                <a:gd name="connsiteY9" fmla="*/ 4043602 h 4749500"/>
                <a:gd name="connsiteX10" fmla="*/ 1724751 w 2497151"/>
                <a:gd name="connsiteY10" fmla="*/ 4171716 h 4749500"/>
                <a:gd name="connsiteX11" fmla="*/ 1654400 w 2497151"/>
                <a:gd name="connsiteY11" fmla="*/ 4267181 h 4749500"/>
                <a:gd name="connsiteX12" fmla="*/ 1739807 w 2497151"/>
                <a:gd name="connsiteY12" fmla="*/ 4382734 h 4749500"/>
                <a:gd name="connsiteX13" fmla="*/ 1656893 w 2497151"/>
                <a:gd name="connsiteY13" fmla="*/ 4478198 h 4749500"/>
                <a:gd name="connsiteX14" fmla="*/ 1656893 w 2497151"/>
                <a:gd name="connsiteY14" fmla="*/ 4598778 h 4749500"/>
                <a:gd name="connsiteX15" fmla="*/ 1114282 w 2497151"/>
                <a:gd name="connsiteY15" fmla="*/ 4598778 h 4749500"/>
                <a:gd name="connsiteX16" fmla="*/ 1114282 w 2497151"/>
                <a:gd name="connsiteY16" fmla="*/ 4448053 h 4749500"/>
                <a:gd name="connsiteX17" fmla="*/ 996217 w 2497151"/>
                <a:gd name="connsiteY17" fmla="*/ 4380224 h 4749500"/>
                <a:gd name="connsiteX18" fmla="*/ 1084137 w 2497151"/>
                <a:gd name="connsiteY18" fmla="*/ 4307376 h 4749500"/>
                <a:gd name="connsiteX19" fmla="*/ 950999 w 2497151"/>
                <a:gd name="connsiteY19" fmla="*/ 4221963 h 4749500"/>
                <a:gd name="connsiteX20" fmla="*/ 1066574 w 2497151"/>
                <a:gd name="connsiteY20" fmla="*/ 4091329 h 4749500"/>
                <a:gd name="connsiteX21" fmla="*/ 973284 w 2497151"/>
                <a:gd name="connsiteY21" fmla="*/ 3936968 h 4749500"/>
                <a:gd name="connsiteX22" fmla="*/ 1206885 w 2497151"/>
                <a:gd name="connsiteY22" fmla="*/ 3764765 h 4749500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0999 w 2497151"/>
                <a:gd name="connsiteY19" fmla="*/ 4221963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66574 w 2497151"/>
                <a:gd name="connsiteY20" fmla="*/ 4091329 h 4689207"/>
                <a:gd name="connsiteX21" fmla="*/ 1027547 w 2497151"/>
                <a:gd name="connsiteY21" fmla="*/ 4073381 h 4689207"/>
                <a:gd name="connsiteX22" fmla="*/ 973284 w 2497151"/>
                <a:gd name="connsiteY22" fmla="*/ 3936968 h 4689207"/>
                <a:gd name="connsiteX23" fmla="*/ 1206885 w 2497151"/>
                <a:gd name="connsiteY23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88703 w 2497151"/>
                <a:gd name="connsiteY19" fmla="*/ 413905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96261 w 2497151"/>
                <a:gd name="connsiteY19" fmla="*/ 4244561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497151"/>
                <a:gd name="connsiteY0" fmla="*/ 3764765 h 4689207"/>
                <a:gd name="connsiteX1" fmla="*/ 1053992 w 2497151"/>
                <a:gd name="connsiteY1" fmla="*/ 3181961 h 4689207"/>
                <a:gd name="connsiteX2" fmla="*/ 415264 w 2497151"/>
                <a:gd name="connsiteY2" fmla="*/ 2378093 h 4689207"/>
                <a:gd name="connsiteX3" fmla="*/ 571672 w 2497151"/>
                <a:gd name="connsiteY3" fmla="*/ 552696 h 4689207"/>
                <a:gd name="connsiteX4" fmla="*/ 2199504 w 2497151"/>
                <a:gd name="connsiteY4" fmla="*/ 675499 h 4689207"/>
                <a:gd name="connsiteX5" fmla="*/ 2373746 w 2497151"/>
                <a:gd name="connsiteY5" fmla="*/ 2287657 h 4689207"/>
                <a:gd name="connsiteX6" fmla="*/ 1626748 w 2497151"/>
                <a:gd name="connsiteY6" fmla="*/ 3131719 h 4689207"/>
                <a:gd name="connsiteX7" fmla="*/ 1483840 w 2497151"/>
                <a:gd name="connsiteY7" fmla="*/ 3754717 h 4689207"/>
                <a:gd name="connsiteX8" fmla="*/ 1704618 w 2497151"/>
                <a:gd name="connsiteY8" fmla="*/ 3882834 h 4689207"/>
                <a:gd name="connsiteX9" fmla="*/ 1609179 w 2497151"/>
                <a:gd name="connsiteY9" fmla="*/ 4043602 h 4689207"/>
                <a:gd name="connsiteX10" fmla="*/ 1724751 w 2497151"/>
                <a:gd name="connsiteY10" fmla="*/ 4171716 h 4689207"/>
                <a:gd name="connsiteX11" fmla="*/ 1654400 w 2497151"/>
                <a:gd name="connsiteY11" fmla="*/ 4267181 h 4689207"/>
                <a:gd name="connsiteX12" fmla="*/ 1739807 w 2497151"/>
                <a:gd name="connsiteY12" fmla="*/ 4382734 h 4689207"/>
                <a:gd name="connsiteX13" fmla="*/ 1656893 w 2497151"/>
                <a:gd name="connsiteY13" fmla="*/ 4478198 h 4689207"/>
                <a:gd name="connsiteX14" fmla="*/ 1656893 w 2497151"/>
                <a:gd name="connsiteY14" fmla="*/ 4598778 h 4689207"/>
                <a:gd name="connsiteX15" fmla="*/ 1114282 w 2497151"/>
                <a:gd name="connsiteY15" fmla="*/ 4598778 h 4689207"/>
                <a:gd name="connsiteX16" fmla="*/ 1114282 w 2497151"/>
                <a:gd name="connsiteY16" fmla="*/ 4448053 h 4689207"/>
                <a:gd name="connsiteX17" fmla="*/ 996217 w 2497151"/>
                <a:gd name="connsiteY17" fmla="*/ 4380224 h 4689207"/>
                <a:gd name="connsiteX18" fmla="*/ 1084137 w 2497151"/>
                <a:gd name="connsiteY18" fmla="*/ 4307376 h 4689207"/>
                <a:gd name="connsiteX19" fmla="*/ 951066 w 2497151"/>
                <a:gd name="connsiteY19" fmla="*/ 4199334 h 4689207"/>
                <a:gd name="connsiteX20" fmla="*/ 1027547 w 2497151"/>
                <a:gd name="connsiteY20" fmla="*/ 4073381 h 4689207"/>
                <a:gd name="connsiteX21" fmla="*/ 973284 w 2497151"/>
                <a:gd name="connsiteY21" fmla="*/ 3936968 h 4689207"/>
                <a:gd name="connsiteX22" fmla="*/ 1206885 w 2497151"/>
                <a:gd name="connsiteY22" fmla="*/ 3764765 h 4689207"/>
                <a:gd name="connsiteX0" fmla="*/ 1206885 w 2549908"/>
                <a:gd name="connsiteY0" fmla="*/ 3764765 h 4689207"/>
                <a:gd name="connsiteX1" fmla="*/ 1053992 w 2549908"/>
                <a:gd name="connsiteY1" fmla="*/ 3181961 h 4689207"/>
                <a:gd name="connsiteX2" fmla="*/ 415264 w 2549908"/>
                <a:gd name="connsiteY2" fmla="*/ 2378093 h 4689207"/>
                <a:gd name="connsiteX3" fmla="*/ 571672 w 2549908"/>
                <a:gd name="connsiteY3" fmla="*/ 552696 h 4689207"/>
                <a:gd name="connsiteX4" fmla="*/ 2199504 w 2549908"/>
                <a:gd name="connsiteY4" fmla="*/ 675499 h 4689207"/>
                <a:gd name="connsiteX5" fmla="*/ 2373746 w 2549908"/>
                <a:gd name="connsiteY5" fmla="*/ 2287657 h 4689207"/>
                <a:gd name="connsiteX6" fmla="*/ 1626748 w 2549908"/>
                <a:gd name="connsiteY6" fmla="*/ 3131719 h 4689207"/>
                <a:gd name="connsiteX7" fmla="*/ 1483840 w 2549908"/>
                <a:gd name="connsiteY7" fmla="*/ 3754717 h 4689207"/>
                <a:gd name="connsiteX8" fmla="*/ 1704618 w 2549908"/>
                <a:gd name="connsiteY8" fmla="*/ 3882834 h 4689207"/>
                <a:gd name="connsiteX9" fmla="*/ 1609179 w 2549908"/>
                <a:gd name="connsiteY9" fmla="*/ 4043602 h 4689207"/>
                <a:gd name="connsiteX10" fmla="*/ 1724751 w 2549908"/>
                <a:gd name="connsiteY10" fmla="*/ 4171716 h 4689207"/>
                <a:gd name="connsiteX11" fmla="*/ 1654400 w 2549908"/>
                <a:gd name="connsiteY11" fmla="*/ 4267181 h 4689207"/>
                <a:gd name="connsiteX12" fmla="*/ 1739807 w 2549908"/>
                <a:gd name="connsiteY12" fmla="*/ 4382734 h 4689207"/>
                <a:gd name="connsiteX13" fmla="*/ 1656893 w 2549908"/>
                <a:gd name="connsiteY13" fmla="*/ 4478198 h 4689207"/>
                <a:gd name="connsiteX14" fmla="*/ 1656893 w 2549908"/>
                <a:gd name="connsiteY14" fmla="*/ 4598778 h 4689207"/>
                <a:gd name="connsiteX15" fmla="*/ 1114282 w 2549908"/>
                <a:gd name="connsiteY15" fmla="*/ 4598778 h 4689207"/>
                <a:gd name="connsiteX16" fmla="*/ 1114282 w 2549908"/>
                <a:gd name="connsiteY16" fmla="*/ 4448053 h 4689207"/>
                <a:gd name="connsiteX17" fmla="*/ 996217 w 2549908"/>
                <a:gd name="connsiteY17" fmla="*/ 4380224 h 4689207"/>
                <a:gd name="connsiteX18" fmla="*/ 1084137 w 2549908"/>
                <a:gd name="connsiteY18" fmla="*/ 4307376 h 4689207"/>
                <a:gd name="connsiteX19" fmla="*/ 951066 w 2549908"/>
                <a:gd name="connsiteY19" fmla="*/ 4199334 h 4689207"/>
                <a:gd name="connsiteX20" fmla="*/ 1027547 w 2549908"/>
                <a:gd name="connsiteY20" fmla="*/ 4073381 h 4689207"/>
                <a:gd name="connsiteX21" fmla="*/ 973284 w 2549908"/>
                <a:gd name="connsiteY21" fmla="*/ 3936968 h 4689207"/>
                <a:gd name="connsiteX22" fmla="*/ 1206885 w 2549908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07"/>
                <a:gd name="connsiteX1" fmla="*/ 1053992 w 2625716"/>
                <a:gd name="connsiteY1" fmla="*/ 3181961 h 4689207"/>
                <a:gd name="connsiteX2" fmla="*/ 415264 w 2625716"/>
                <a:gd name="connsiteY2" fmla="*/ 2378093 h 4689207"/>
                <a:gd name="connsiteX3" fmla="*/ 571672 w 2625716"/>
                <a:gd name="connsiteY3" fmla="*/ 552696 h 4689207"/>
                <a:gd name="connsiteX4" fmla="*/ 2199504 w 2625716"/>
                <a:gd name="connsiteY4" fmla="*/ 675499 h 4689207"/>
                <a:gd name="connsiteX5" fmla="*/ 2373746 w 2625716"/>
                <a:gd name="connsiteY5" fmla="*/ 2287657 h 4689207"/>
                <a:gd name="connsiteX6" fmla="*/ 1626748 w 2625716"/>
                <a:gd name="connsiteY6" fmla="*/ 3131719 h 4689207"/>
                <a:gd name="connsiteX7" fmla="*/ 1483840 w 2625716"/>
                <a:gd name="connsiteY7" fmla="*/ 3754717 h 4689207"/>
                <a:gd name="connsiteX8" fmla="*/ 1704618 w 2625716"/>
                <a:gd name="connsiteY8" fmla="*/ 3882834 h 4689207"/>
                <a:gd name="connsiteX9" fmla="*/ 1609179 w 2625716"/>
                <a:gd name="connsiteY9" fmla="*/ 4043602 h 4689207"/>
                <a:gd name="connsiteX10" fmla="*/ 1724751 w 2625716"/>
                <a:gd name="connsiteY10" fmla="*/ 4171716 h 4689207"/>
                <a:gd name="connsiteX11" fmla="*/ 1654400 w 2625716"/>
                <a:gd name="connsiteY11" fmla="*/ 4267181 h 4689207"/>
                <a:gd name="connsiteX12" fmla="*/ 1739807 w 2625716"/>
                <a:gd name="connsiteY12" fmla="*/ 4382734 h 4689207"/>
                <a:gd name="connsiteX13" fmla="*/ 1656893 w 2625716"/>
                <a:gd name="connsiteY13" fmla="*/ 4478198 h 4689207"/>
                <a:gd name="connsiteX14" fmla="*/ 1656893 w 2625716"/>
                <a:gd name="connsiteY14" fmla="*/ 4598778 h 4689207"/>
                <a:gd name="connsiteX15" fmla="*/ 1114282 w 2625716"/>
                <a:gd name="connsiteY15" fmla="*/ 4598778 h 4689207"/>
                <a:gd name="connsiteX16" fmla="*/ 1114282 w 2625716"/>
                <a:gd name="connsiteY16" fmla="*/ 4448053 h 4689207"/>
                <a:gd name="connsiteX17" fmla="*/ 996217 w 2625716"/>
                <a:gd name="connsiteY17" fmla="*/ 4380224 h 4689207"/>
                <a:gd name="connsiteX18" fmla="*/ 1084137 w 2625716"/>
                <a:gd name="connsiteY18" fmla="*/ 4307376 h 4689207"/>
                <a:gd name="connsiteX19" fmla="*/ 951066 w 2625716"/>
                <a:gd name="connsiteY19" fmla="*/ 4199334 h 4689207"/>
                <a:gd name="connsiteX20" fmla="*/ 1027547 w 2625716"/>
                <a:gd name="connsiteY20" fmla="*/ 4073381 h 4689207"/>
                <a:gd name="connsiteX21" fmla="*/ 973284 w 2625716"/>
                <a:gd name="connsiteY21" fmla="*/ 3936968 h 4689207"/>
                <a:gd name="connsiteX22" fmla="*/ 1206885 w 2625716"/>
                <a:gd name="connsiteY22" fmla="*/ 3764765 h 4689207"/>
                <a:gd name="connsiteX0" fmla="*/ 1206885 w 2625716"/>
                <a:gd name="connsiteY0" fmla="*/ 3764765 h 4689234"/>
                <a:gd name="connsiteX1" fmla="*/ 1053992 w 2625716"/>
                <a:gd name="connsiteY1" fmla="*/ 3181961 h 4689234"/>
                <a:gd name="connsiteX2" fmla="*/ 415264 w 2625716"/>
                <a:gd name="connsiteY2" fmla="*/ 2378093 h 4689234"/>
                <a:gd name="connsiteX3" fmla="*/ 571672 w 2625716"/>
                <a:gd name="connsiteY3" fmla="*/ 552696 h 4689234"/>
                <a:gd name="connsiteX4" fmla="*/ 2199504 w 2625716"/>
                <a:gd name="connsiteY4" fmla="*/ 675499 h 4689234"/>
                <a:gd name="connsiteX5" fmla="*/ 2373746 w 2625716"/>
                <a:gd name="connsiteY5" fmla="*/ 2287657 h 4689234"/>
                <a:gd name="connsiteX6" fmla="*/ 1626748 w 2625716"/>
                <a:gd name="connsiteY6" fmla="*/ 3131719 h 4689234"/>
                <a:gd name="connsiteX7" fmla="*/ 1483840 w 2625716"/>
                <a:gd name="connsiteY7" fmla="*/ 3754717 h 4689234"/>
                <a:gd name="connsiteX8" fmla="*/ 1704618 w 2625716"/>
                <a:gd name="connsiteY8" fmla="*/ 3882834 h 4689234"/>
                <a:gd name="connsiteX9" fmla="*/ 1609179 w 2625716"/>
                <a:gd name="connsiteY9" fmla="*/ 4043602 h 4689234"/>
                <a:gd name="connsiteX10" fmla="*/ 1724751 w 2625716"/>
                <a:gd name="connsiteY10" fmla="*/ 4171716 h 4689234"/>
                <a:gd name="connsiteX11" fmla="*/ 1654400 w 2625716"/>
                <a:gd name="connsiteY11" fmla="*/ 4267181 h 4689234"/>
                <a:gd name="connsiteX12" fmla="*/ 1739807 w 2625716"/>
                <a:gd name="connsiteY12" fmla="*/ 4382734 h 4689234"/>
                <a:gd name="connsiteX13" fmla="*/ 1656893 w 2625716"/>
                <a:gd name="connsiteY13" fmla="*/ 4478198 h 4689234"/>
                <a:gd name="connsiteX14" fmla="*/ 1656893 w 2625716"/>
                <a:gd name="connsiteY14" fmla="*/ 4598778 h 4689234"/>
                <a:gd name="connsiteX15" fmla="*/ 911622 w 2625716"/>
                <a:gd name="connsiteY15" fmla="*/ 4598807 h 4689234"/>
                <a:gd name="connsiteX16" fmla="*/ 1114282 w 2625716"/>
                <a:gd name="connsiteY16" fmla="*/ 4448053 h 4689234"/>
                <a:gd name="connsiteX17" fmla="*/ 996217 w 2625716"/>
                <a:gd name="connsiteY17" fmla="*/ 4380224 h 4689234"/>
                <a:gd name="connsiteX18" fmla="*/ 1084137 w 2625716"/>
                <a:gd name="connsiteY18" fmla="*/ 4307376 h 4689234"/>
                <a:gd name="connsiteX19" fmla="*/ 951066 w 2625716"/>
                <a:gd name="connsiteY19" fmla="*/ 4199334 h 4689234"/>
                <a:gd name="connsiteX20" fmla="*/ 1027547 w 2625716"/>
                <a:gd name="connsiteY20" fmla="*/ 4073381 h 4689234"/>
                <a:gd name="connsiteX21" fmla="*/ 973284 w 2625716"/>
                <a:gd name="connsiteY21" fmla="*/ 3936968 h 4689234"/>
                <a:gd name="connsiteX22" fmla="*/ 1206885 w 2625716"/>
                <a:gd name="connsiteY22" fmla="*/ 3764765 h 4689234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11622 w 2625716"/>
                <a:gd name="connsiteY15" fmla="*/ 4598807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73284 w 2625716"/>
                <a:gd name="connsiteY21" fmla="*/ 3936968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96217 w 2625716"/>
                <a:gd name="connsiteY17" fmla="*/ 4380224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73284 w 2625716"/>
                <a:gd name="connsiteY21" fmla="*/ 3936968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96217 w 2625716"/>
                <a:gd name="connsiteY17" fmla="*/ 4380224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27547 w 2625716"/>
                <a:gd name="connsiteY20" fmla="*/ 4073381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99334 h 4739833"/>
                <a:gd name="connsiteX20" fmla="*/ 1027547 w 2625716"/>
                <a:gd name="connsiteY20" fmla="*/ 4073381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24751 w 2625716"/>
                <a:gd name="connsiteY10" fmla="*/ 4171716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99334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24751 w 2625716"/>
                <a:gd name="connsiteY10" fmla="*/ 4171716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598808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598808 h 4739835"/>
                <a:gd name="connsiteX16" fmla="*/ 1114282 w 2625716"/>
                <a:gd name="connsiteY16" fmla="*/ 4448053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114282 w 2625716"/>
                <a:gd name="connsiteY16" fmla="*/ 4448053 h 4739833"/>
                <a:gd name="connsiteX17" fmla="*/ 949050 w 2625716"/>
                <a:gd name="connsiteY17" fmla="*/ 4380225 h 4739833"/>
                <a:gd name="connsiteX18" fmla="*/ 1084137 w 2625716"/>
                <a:gd name="connsiteY18" fmla="*/ 4307376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84137 w 2625716"/>
                <a:gd name="connsiteY18" fmla="*/ 4307376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95051 w 2625716"/>
                <a:gd name="connsiteY21" fmla="*/ 3897050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52945 w 2625716"/>
                <a:gd name="connsiteY20" fmla="*/ 4040725 h 4739833"/>
                <a:gd name="connsiteX21" fmla="*/ 995051 w 2625716"/>
                <a:gd name="connsiteY21" fmla="*/ 3897050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51066 w 2625716"/>
                <a:gd name="connsiteY19" fmla="*/ 4166681 h 4739835"/>
                <a:gd name="connsiteX20" fmla="*/ 1052945 w 2625716"/>
                <a:gd name="connsiteY20" fmla="*/ 4040725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04618 w 2625716"/>
                <a:gd name="connsiteY8" fmla="*/ 3882834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51066 w 2625716"/>
                <a:gd name="connsiteY19" fmla="*/ 4166681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04618 w 2625716"/>
                <a:gd name="connsiteY8" fmla="*/ 3882834 h 4739835"/>
                <a:gd name="connsiteX9" fmla="*/ 1609179 w 2625716"/>
                <a:gd name="connsiteY9" fmla="*/ 4043602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09179 w 2625716"/>
                <a:gd name="connsiteY9" fmla="*/ 4043602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93 w 2625716"/>
                <a:gd name="connsiteY13" fmla="*/ 4478198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39835"/>
                <a:gd name="connsiteX1" fmla="*/ 1053992 w 2625716"/>
                <a:gd name="connsiteY1" fmla="*/ 3181961 h 4739835"/>
                <a:gd name="connsiteX2" fmla="*/ 415264 w 2625716"/>
                <a:gd name="connsiteY2" fmla="*/ 2378093 h 4739835"/>
                <a:gd name="connsiteX3" fmla="*/ 571672 w 2625716"/>
                <a:gd name="connsiteY3" fmla="*/ 552696 h 4739835"/>
                <a:gd name="connsiteX4" fmla="*/ 2199504 w 2625716"/>
                <a:gd name="connsiteY4" fmla="*/ 675499 h 4739835"/>
                <a:gd name="connsiteX5" fmla="*/ 2373746 w 2625716"/>
                <a:gd name="connsiteY5" fmla="*/ 2287657 h 4739835"/>
                <a:gd name="connsiteX6" fmla="*/ 1626748 w 2625716"/>
                <a:gd name="connsiteY6" fmla="*/ 3131719 h 4739835"/>
                <a:gd name="connsiteX7" fmla="*/ 1483840 w 2625716"/>
                <a:gd name="connsiteY7" fmla="*/ 3754717 h 4739835"/>
                <a:gd name="connsiteX8" fmla="*/ 1722751 w 2625716"/>
                <a:gd name="connsiteY8" fmla="*/ 3871941 h 4739835"/>
                <a:gd name="connsiteX9" fmla="*/ 1627314 w 2625716"/>
                <a:gd name="connsiteY9" fmla="*/ 4007311 h 4739835"/>
                <a:gd name="connsiteX10" fmla="*/ 1742885 w 2625716"/>
                <a:gd name="connsiteY10" fmla="*/ 4135424 h 4739835"/>
                <a:gd name="connsiteX11" fmla="*/ 1654400 w 2625716"/>
                <a:gd name="connsiteY11" fmla="*/ 4267181 h 4739835"/>
                <a:gd name="connsiteX12" fmla="*/ 1739807 w 2625716"/>
                <a:gd name="connsiteY12" fmla="*/ 4382734 h 4739835"/>
                <a:gd name="connsiteX13" fmla="*/ 1656893 w 2625716"/>
                <a:gd name="connsiteY13" fmla="*/ 4478198 h 4739835"/>
                <a:gd name="connsiteX14" fmla="*/ 1732848 w 2625716"/>
                <a:gd name="connsiteY14" fmla="*/ 4649414 h 4739835"/>
                <a:gd name="connsiteX15" fmla="*/ 962419 w 2625716"/>
                <a:gd name="connsiteY15" fmla="*/ 4635090 h 4739835"/>
                <a:gd name="connsiteX16" fmla="*/ 1041714 w 2625716"/>
                <a:gd name="connsiteY16" fmla="*/ 4502465 h 4739835"/>
                <a:gd name="connsiteX17" fmla="*/ 949050 w 2625716"/>
                <a:gd name="connsiteY17" fmla="*/ 4380225 h 4739835"/>
                <a:gd name="connsiteX18" fmla="*/ 1055109 w 2625716"/>
                <a:gd name="connsiteY18" fmla="*/ 4260198 h 4739835"/>
                <a:gd name="connsiteX19" fmla="*/ 943807 w 2625716"/>
                <a:gd name="connsiteY19" fmla="*/ 4137647 h 4739835"/>
                <a:gd name="connsiteX20" fmla="*/ 1060199 w 2625716"/>
                <a:gd name="connsiteY20" fmla="*/ 4018948 h 4739835"/>
                <a:gd name="connsiteX21" fmla="*/ 958766 w 2625716"/>
                <a:gd name="connsiteY21" fmla="*/ 3882529 h 4739835"/>
                <a:gd name="connsiteX22" fmla="*/ 1206885 w 2625716"/>
                <a:gd name="connsiteY22" fmla="*/ 3764765 h 4739835"/>
                <a:gd name="connsiteX0" fmla="*/ 1206885 w 2625716"/>
                <a:gd name="connsiteY0" fmla="*/ 3764765 h 4739833"/>
                <a:gd name="connsiteX1" fmla="*/ 1053992 w 2625716"/>
                <a:gd name="connsiteY1" fmla="*/ 3181961 h 4739833"/>
                <a:gd name="connsiteX2" fmla="*/ 415264 w 2625716"/>
                <a:gd name="connsiteY2" fmla="*/ 2378093 h 4739833"/>
                <a:gd name="connsiteX3" fmla="*/ 571672 w 2625716"/>
                <a:gd name="connsiteY3" fmla="*/ 552696 h 4739833"/>
                <a:gd name="connsiteX4" fmla="*/ 2199504 w 2625716"/>
                <a:gd name="connsiteY4" fmla="*/ 675499 h 4739833"/>
                <a:gd name="connsiteX5" fmla="*/ 2373746 w 2625716"/>
                <a:gd name="connsiteY5" fmla="*/ 2287657 h 4739833"/>
                <a:gd name="connsiteX6" fmla="*/ 1626748 w 2625716"/>
                <a:gd name="connsiteY6" fmla="*/ 3131719 h 4739833"/>
                <a:gd name="connsiteX7" fmla="*/ 1483840 w 2625716"/>
                <a:gd name="connsiteY7" fmla="*/ 3754717 h 4739833"/>
                <a:gd name="connsiteX8" fmla="*/ 1722751 w 2625716"/>
                <a:gd name="connsiteY8" fmla="*/ 3871941 h 4739833"/>
                <a:gd name="connsiteX9" fmla="*/ 1627314 w 2625716"/>
                <a:gd name="connsiteY9" fmla="*/ 4007311 h 4739833"/>
                <a:gd name="connsiteX10" fmla="*/ 1742885 w 2625716"/>
                <a:gd name="connsiteY10" fmla="*/ 4135424 h 4739833"/>
                <a:gd name="connsiteX11" fmla="*/ 1654400 w 2625716"/>
                <a:gd name="connsiteY11" fmla="*/ 4267181 h 4739833"/>
                <a:gd name="connsiteX12" fmla="*/ 1739807 w 2625716"/>
                <a:gd name="connsiteY12" fmla="*/ 4382734 h 4739833"/>
                <a:gd name="connsiteX13" fmla="*/ 1656886 w 2625716"/>
                <a:gd name="connsiteY13" fmla="*/ 4503584 h 4739833"/>
                <a:gd name="connsiteX14" fmla="*/ 1732848 w 2625716"/>
                <a:gd name="connsiteY14" fmla="*/ 4649414 h 4739833"/>
                <a:gd name="connsiteX15" fmla="*/ 962419 w 2625716"/>
                <a:gd name="connsiteY15" fmla="*/ 4635090 h 4739833"/>
                <a:gd name="connsiteX16" fmla="*/ 1041714 w 2625716"/>
                <a:gd name="connsiteY16" fmla="*/ 4502465 h 4739833"/>
                <a:gd name="connsiteX17" fmla="*/ 949050 w 2625716"/>
                <a:gd name="connsiteY17" fmla="*/ 4380225 h 4739833"/>
                <a:gd name="connsiteX18" fmla="*/ 1055109 w 2625716"/>
                <a:gd name="connsiteY18" fmla="*/ 4260198 h 4739833"/>
                <a:gd name="connsiteX19" fmla="*/ 943807 w 2625716"/>
                <a:gd name="connsiteY19" fmla="*/ 4137647 h 4739833"/>
                <a:gd name="connsiteX20" fmla="*/ 1060199 w 2625716"/>
                <a:gd name="connsiteY20" fmla="*/ 4018948 h 4739833"/>
                <a:gd name="connsiteX21" fmla="*/ 958766 w 2625716"/>
                <a:gd name="connsiteY21" fmla="*/ 3882529 h 4739833"/>
                <a:gd name="connsiteX22" fmla="*/ 1206885 w 2625716"/>
                <a:gd name="connsiteY22" fmla="*/ 3764765 h 4739833"/>
                <a:gd name="connsiteX0" fmla="*/ 1206885 w 2625716"/>
                <a:gd name="connsiteY0" fmla="*/ 3764765 h 4700421"/>
                <a:gd name="connsiteX1" fmla="*/ 1053992 w 2625716"/>
                <a:gd name="connsiteY1" fmla="*/ 3181961 h 4700421"/>
                <a:gd name="connsiteX2" fmla="*/ 415264 w 2625716"/>
                <a:gd name="connsiteY2" fmla="*/ 2378093 h 4700421"/>
                <a:gd name="connsiteX3" fmla="*/ 571672 w 2625716"/>
                <a:gd name="connsiteY3" fmla="*/ 552696 h 4700421"/>
                <a:gd name="connsiteX4" fmla="*/ 2199504 w 2625716"/>
                <a:gd name="connsiteY4" fmla="*/ 675499 h 4700421"/>
                <a:gd name="connsiteX5" fmla="*/ 2373746 w 2625716"/>
                <a:gd name="connsiteY5" fmla="*/ 2287657 h 4700421"/>
                <a:gd name="connsiteX6" fmla="*/ 1626748 w 2625716"/>
                <a:gd name="connsiteY6" fmla="*/ 3131719 h 4700421"/>
                <a:gd name="connsiteX7" fmla="*/ 1483840 w 2625716"/>
                <a:gd name="connsiteY7" fmla="*/ 3754717 h 4700421"/>
                <a:gd name="connsiteX8" fmla="*/ 1722751 w 2625716"/>
                <a:gd name="connsiteY8" fmla="*/ 3871941 h 4700421"/>
                <a:gd name="connsiteX9" fmla="*/ 1627314 w 2625716"/>
                <a:gd name="connsiteY9" fmla="*/ 4007311 h 4700421"/>
                <a:gd name="connsiteX10" fmla="*/ 1742885 w 2625716"/>
                <a:gd name="connsiteY10" fmla="*/ 4135424 h 4700421"/>
                <a:gd name="connsiteX11" fmla="*/ 1654400 w 2625716"/>
                <a:gd name="connsiteY11" fmla="*/ 4267181 h 4700421"/>
                <a:gd name="connsiteX12" fmla="*/ 1739807 w 2625716"/>
                <a:gd name="connsiteY12" fmla="*/ 4382734 h 4700421"/>
                <a:gd name="connsiteX13" fmla="*/ 1656886 w 2625716"/>
                <a:gd name="connsiteY13" fmla="*/ 4503584 h 4700421"/>
                <a:gd name="connsiteX14" fmla="*/ 1732848 w 2625716"/>
                <a:gd name="connsiteY14" fmla="*/ 4649414 h 4700421"/>
                <a:gd name="connsiteX15" fmla="*/ 1250742 w 2625716"/>
                <a:gd name="connsiteY15" fmla="*/ 4698033 h 4700421"/>
                <a:gd name="connsiteX16" fmla="*/ 962419 w 2625716"/>
                <a:gd name="connsiteY16" fmla="*/ 4635090 h 4700421"/>
                <a:gd name="connsiteX17" fmla="*/ 1041714 w 2625716"/>
                <a:gd name="connsiteY17" fmla="*/ 4502465 h 4700421"/>
                <a:gd name="connsiteX18" fmla="*/ 949050 w 2625716"/>
                <a:gd name="connsiteY18" fmla="*/ 4380225 h 4700421"/>
                <a:gd name="connsiteX19" fmla="*/ 1055109 w 2625716"/>
                <a:gd name="connsiteY19" fmla="*/ 4260198 h 4700421"/>
                <a:gd name="connsiteX20" fmla="*/ 943807 w 2625716"/>
                <a:gd name="connsiteY20" fmla="*/ 4137647 h 4700421"/>
                <a:gd name="connsiteX21" fmla="*/ 1060199 w 2625716"/>
                <a:gd name="connsiteY21" fmla="*/ 4018948 h 4700421"/>
                <a:gd name="connsiteX22" fmla="*/ 958766 w 2625716"/>
                <a:gd name="connsiteY22" fmla="*/ 3882529 h 4700421"/>
                <a:gd name="connsiteX23" fmla="*/ 1206885 w 2625716"/>
                <a:gd name="connsiteY23" fmla="*/ 3764765 h 4700421"/>
                <a:gd name="connsiteX0" fmla="*/ 1206885 w 2625716"/>
                <a:gd name="connsiteY0" fmla="*/ 3764765 h 4708214"/>
                <a:gd name="connsiteX1" fmla="*/ 1053992 w 2625716"/>
                <a:gd name="connsiteY1" fmla="*/ 3181961 h 4708214"/>
                <a:gd name="connsiteX2" fmla="*/ 415264 w 2625716"/>
                <a:gd name="connsiteY2" fmla="*/ 2378093 h 4708214"/>
                <a:gd name="connsiteX3" fmla="*/ 571672 w 2625716"/>
                <a:gd name="connsiteY3" fmla="*/ 552696 h 4708214"/>
                <a:gd name="connsiteX4" fmla="*/ 2199504 w 2625716"/>
                <a:gd name="connsiteY4" fmla="*/ 675499 h 4708214"/>
                <a:gd name="connsiteX5" fmla="*/ 2373746 w 2625716"/>
                <a:gd name="connsiteY5" fmla="*/ 2287657 h 4708214"/>
                <a:gd name="connsiteX6" fmla="*/ 1626748 w 2625716"/>
                <a:gd name="connsiteY6" fmla="*/ 3131719 h 4708214"/>
                <a:gd name="connsiteX7" fmla="*/ 1483840 w 2625716"/>
                <a:gd name="connsiteY7" fmla="*/ 3754717 h 4708214"/>
                <a:gd name="connsiteX8" fmla="*/ 1722751 w 2625716"/>
                <a:gd name="connsiteY8" fmla="*/ 3871941 h 4708214"/>
                <a:gd name="connsiteX9" fmla="*/ 1627314 w 2625716"/>
                <a:gd name="connsiteY9" fmla="*/ 4007311 h 4708214"/>
                <a:gd name="connsiteX10" fmla="*/ 1742885 w 2625716"/>
                <a:gd name="connsiteY10" fmla="*/ 4135424 h 4708214"/>
                <a:gd name="connsiteX11" fmla="*/ 1654400 w 2625716"/>
                <a:gd name="connsiteY11" fmla="*/ 4267181 h 4708214"/>
                <a:gd name="connsiteX12" fmla="*/ 1739807 w 2625716"/>
                <a:gd name="connsiteY12" fmla="*/ 4382734 h 4708214"/>
                <a:gd name="connsiteX13" fmla="*/ 1656886 w 2625716"/>
                <a:gd name="connsiteY13" fmla="*/ 4503584 h 4708214"/>
                <a:gd name="connsiteX14" fmla="*/ 1732848 w 2625716"/>
                <a:gd name="connsiteY14" fmla="*/ 4649414 h 4708214"/>
                <a:gd name="connsiteX15" fmla="*/ 1506359 w 2625716"/>
                <a:gd name="connsiteY15" fmla="*/ 4696184 h 4708214"/>
                <a:gd name="connsiteX16" fmla="*/ 1250742 w 2625716"/>
                <a:gd name="connsiteY16" fmla="*/ 4698033 h 4708214"/>
                <a:gd name="connsiteX17" fmla="*/ 962419 w 2625716"/>
                <a:gd name="connsiteY17" fmla="*/ 4635090 h 4708214"/>
                <a:gd name="connsiteX18" fmla="*/ 1041714 w 2625716"/>
                <a:gd name="connsiteY18" fmla="*/ 4502465 h 4708214"/>
                <a:gd name="connsiteX19" fmla="*/ 949050 w 2625716"/>
                <a:gd name="connsiteY19" fmla="*/ 4380225 h 4708214"/>
                <a:gd name="connsiteX20" fmla="*/ 1055109 w 2625716"/>
                <a:gd name="connsiteY20" fmla="*/ 4260198 h 4708214"/>
                <a:gd name="connsiteX21" fmla="*/ 943807 w 2625716"/>
                <a:gd name="connsiteY21" fmla="*/ 4137647 h 4708214"/>
                <a:gd name="connsiteX22" fmla="*/ 1060199 w 2625716"/>
                <a:gd name="connsiteY22" fmla="*/ 4018948 h 4708214"/>
                <a:gd name="connsiteX23" fmla="*/ 958766 w 2625716"/>
                <a:gd name="connsiteY23" fmla="*/ 3882529 h 4708214"/>
                <a:gd name="connsiteX24" fmla="*/ 1206885 w 2625716"/>
                <a:gd name="connsiteY24" fmla="*/ 3764765 h 4708214"/>
                <a:gd name="connsiteX0" fmla="*/ 1206885 w 2625716"/>
                <a:gd name="connsiteY0" fmla="*/ 3764765 h 4704286"/>
                <a:gd name="connsiteX1" fmla="*/ 1053992 w 2625716"/>
                <a:gd name="connsiteY1" fmla="*/ 3181961 h 4704286"/>
                <a:gd name="connsiteX2" fmla="*/ 415264 w 2625716"/>
                <a:gd name="connsiteY2" fmla="*/ 2378093 h 4704286"/>
                <a:gd name="connsiteX3" fmla="*/ 571672 w 2625716"/>
                <a:gd name="connsiteY3" fmla="*/ 552696 h 4704286"/>
                <a:gd name="connsiteX4" fmla="*/ 2199504 w 2625716"/>
                <a:gd name="connsiteY4" fmla="*/ 675499 h 4704286"/>
                <a:gd name="connsiteX5" fmla="*/ 2373746 w 2625716"/>
                <a:gd name="connsiteY5" fmla="*/ 2287657 h 4704286"/>
                <a:gd name="connsiteX6" fmla="*/ 1626748 w 2625716"/>
                <a:gd name="connsiteY6" fmla="*/ 3131719 h 4704286"/>
                <a:gd name="connsiteX7" fmla="*/ 1483840 w 2625716"/>
                <a:gd name="connsiteY7" fmla="*/ 3754717 h 4704286"/>
                <a:gd name="connsiteX8" fmla="*/ 1722751 w 2625716"/>
                <a:gd name="connsiteY8" fmla="*/ 3871941 h 4704286"/>
                <a:gd name="connsiteX9" fmla="*/ 1627314 w 2625716"/>
                <a:gd name="connsiteY9" fmla="*/ 4007311 h 4704286"/>
                <a:gd name="connsiteX10" fmla="*/ 1742885 w 2625716"/>
                <a:gd name="connsiteY10" fmla="*/ 4135424 h 4704286"/>
                <a:gd name="connsiteX11" fmla="*/ 1654400 w 2625716"/>
                <a:gd name="connsiteY11" fmla="*/ 4267181 h 4704286"/>
                <a:gd name="connsiteX12" fmla="*/ 1739807 w 2625716"/>
                <a:gd name="connsiteY12" fmla="*/ 4382734 h 4704286"/>
                <a:gd name="connsiteX13" fmla="*/ 1656886 w 2625716"/>
                <a:gd name="connsiteY13" fmla="*/ 4503584 h 4704286"/>
                <a:gd name="connsiteX14" fmla="*/ 1732848 w 2625716"/>
                <a:gd name="connsiteY14" fmla="*/ 4649414 h 4704286"/>
                <a:gd name="connsiteX15" fmla="*/ 1506359 w 2625716"/>
                <a:gd name="connsiteY15" fmla="*/ 4696184 h 4704286"/>
                <a:gd name="connsiteX16" fmla="*/ 1250742 w 2625716"/>
                <a:gd name="connsiteY16" fmla="*/ 4698033 h 4704286"/>
                <a:gd name="connsiteX17" fmla="*/ 1110921 w 2625716"/>
                <a:gd name="connsiteY17" fmla="*/ 4689628 h 4704286"/>
                <a:gd name="connsiteX18" fmla="*/ 962419 w 2625716"/>
                <a:gd name="connsiteY18" fmla="*/ 4635090 h 4704286"/>
                <a:gd name="connsiteX19" fmla="*/ 1041714 w 2625716"/>
                <a:gd name="connsiteY19" fmla="*/ 4502465 h 4704286"/>
                <a:gd name="connsiteX20" fmla="*/ 949050 w 2625716"/>
                <a:gd name="connsiteY20" fmla="*/ 4380225 h 4704286"/>
                <a:gd name="connsiteX21" fmla="*/ 1055109 w 2625716"/>
                <a:gd name="connsiteY21" fmla="*/ 4260198 h 4704286"/>
                <a:gd name="connsiteX22" fmla="*/ 943807 w 2625716"/>
                <a:gd name="connsiteY22" fmla="*/ 4137647 h 4704286"/>
                <a:gd name="connsiteX23" fmla="*/ 1060199 w 2625716"/>
                <a:gd name="connsiteY23" fmla="*/ 4018948 h 4704286"/>
                <a:gd name="connsiteX24" fmla="*/ 958766 w 2625716"/>
                <a:gd name="connsiteY24" fmla="*/ 3882529 h 4704286"/>
                <a:gd name="connsiteX25" fmla="*/ 1206885 w 2625716"/>
                <a:gd name="connsiteY25" fmla="*/ 3764765 h 4704286"/>
                <a:gd name="connsiteX0" fmla="*/ 1206885 w 2625716"/>
                <a:gd name="connsiteY0" fmla="*/ 3764765 h 4852392"/>
                <a:gd name="connsiteX1" fmla="*/ 1053992 w 2625716"/>
                <a:gd name="connsiteY1" fmla="*/ 3181961 h 4852392"/>
                <a:gd name="connsiteX2" fmla="*/ 415264 w 2625716"/>
                <a:gd name="connsiteY2" fmla="*/ 2378093 h 4852392"/>
                <a:gd name="connsiteX3" fmla="*/ 571672 w 2625716"/>
                <a:gd name="connsiteY3" fmla="*/ 552696 h 4852392"/>
                <a:gd name="connsiteX4" fmla="*/ 2199504 w 2625716"/>
                <a:gd name="connsiteY4" fmla="*/ 675499 h 4852392"/>
                <a:gd name="connsiteX5" fmla="*/ 2373746 w 2625716"/>
                <a:gd name="connsiteY5" fmla="*/ 2287657 h 4852392"/>
                <a:gd name="connsiteX6" fmla="*/ 1626748 w 2625716"/>
                <a:gd name="connsiteY6" fmla="*/ 3131719 h 4852392"/>
                <a:gd name="connsiteX7" fmla="*/ 1483840 w 2625716"/>
                <a:gd name="connsiteY7" fmla="*/ 3754717 h 4852392"/>
                <a:gd name="connsiteX8" fmla="*/ 1722751 w 2625716"/>
                <a:gd name="connsiteY8" fmla="*/ 3871941 h 4852392"/>
                <a:gd name="connsiteX9" fmla="*/ 1627314 w 2625716"/>
                <a:gd name="connsiteY9" fmla="*/ 4007311 h 4852392"/>
                <a:gd name="connsiteX10" fmla="*/ 1742885 w 2625716"/>
                <a:gd name="connsiteY10" fmla="*/ 4135424 h 4852392"/>
                <a:gd name="connsiteX11" fmla="*/ 1654400 w 2625716"/>
                <a:gd name="connsiteY11" fmla="*/ 4267181 h 4852392"/>
                <a:gd name="connsiteX12" fmla="*/ 1739807 w 2625716"/>
                <a:gd name="connsiteY12" fmla="*/ 4382734 h 4852392"/>
                <a:gd name="connsiteX13" fmla="*/ 1656886 w 2625716"/>
                <a:gd name="connsiteY13" fmla="*/ 4503584 h 4852392"/>
                <a:gd name="connsiteX14" fmla="*/ 1732848 w 2625716"/>
                <a:gd name="connsiteY14" fmla="*/ 4649414 h 4852392"/>
                <a:gd name="connsiteX15" fmla="*/ 1506359 w 2625716"/>
                <a:gd name="connsiteY15" fmla="*/ 4696184 h 4852392"/>
                <a:gd name="connsiteX16" fmla="*/ 1324312 w 2625716"/>
                <a:gd name="connsiteY16" fmla="*/ 4851298 h 4852392"/>
                <a:gd name="connsiteX17" fmla="*/ 1110921 w 2625716"/>
                <a:gd name="connsiteY17" fmla="*/ 4689628 h 4852392"/>
                <a:gd name="connsiteX18" fmla="*/ 962419 w 2625716"/>
                <a:gd name="connsiteY18" fmla="*/ 4635090 h 4852392"/>
                <a:gd name="connsiteX19" fmla="*/ 1041714 w 2625716"/>
                <a:gd name="connsiteY19" fmla="*/ 4502465 h 4852392"/>
                <a:gd name="connsiteX20" fmla="*/ 949050 w 2625716"/>
                <a:gd name="connsiteY20" fmla="*/ 4380225 h 4852392"/>
                <a:gd name="connsiteX21" fmla="*/ 1055109 w 2625716"/>
                <a:gd name="connsiteY21" fmla="*/ 4260198 h 4852392"/>
                <a:gd name="connsiteX22" fmla="*/ 943807 w 2625716"/>
                <a:gd name="connsiteY22" fmla="*/ 4137647 h 4852392"/>
                <a:gd name="connsiteX23" fmla="*/ 1060199 w 2625716"/>
                <a:gd name="connsiteY23" fmla="*/ 4018948 h 4852392"/>
                <a:gd name="connsiteX24" fmla="*/ 958766 w 2625716"/>
                <a:gd name="connsiteY24" fmla="*/ 3882529 h 4852392"/>
                <a:gd name="connsiteX25" fmla="*/ 1206885 w 2625716"/>
                <a:gd name="connsiteY25" fmla="*/ 3764765 h 4852392"/>
                <a:gd name="connsiteX0" fmla="*/ 1206885 w 2625716"/>
                <a:gd name="connsiteY0" fmla="*/ 3764765 h 4855429"/>
                <a:gd name="connsiteX1" fmla="*/ 1053992 w 2625716"/>
                <a:gd name="connsiteY1" fmla="*/ 3181961 h 4855429"/>
                <a:gd name="connsiteX2" fmla="*/ 415264 w 2625716"/>
                <a:gd name="connsiteY2" fmla="*/ 2378093 h 4855429"/>
                <a:gd name="connsiteX3" fmla="*/ 571672 w 2625716"/>
                <a:gd name="connsiteY3" fmla="*/ 552696 h 4855429"/>
                <a:gd name="connsiteX4" fmla="*/ 2199504 w 2625716"/>
                <a:gd name="connsiteY4" fmla="*/ 675499 h 4855429"/>
                <a:gd name="connsiteX5" fmla="*/ 2373746 w 2625716"/>
                <a:gd name="connsiteY5" fmla="*/ 2287657 h 4855429"/>
                <a:gd name="connsiteX6" fmla="*/ 1626748 w 2625716"/>
                <a:gd name="connsiteY6" fmla="*/ 3131719 h 4855429"/>
                <a:gd name="connsiteX7" fmla="*/ 1483840 w 2625716"/>
                <a:gd name="connsiteY7" fmla="*/ 3754717 h 4855429"/>
                <a:gd name="connsiteX8" fmla="*/ 1722751 w 2625716"/>
                <a:gd name="connsiteY8" fmla="*/ 3871941 h 4855429"/>
                <a:gd name="connsiteX9" fmla="*/ 1627314 w 2625716"/>
                <a:gd name="connsiteY9" fmla="*/ 4007311 h 4855429"/>
                <a:gd name="connsiteX10" fmla="*/ 1742885 w 2625716"/>
                <a:gd name="connsiteY10" fmla="*/ 4135424 h 4855429"/>
                <a:gd name="connsiteX11" fmla="*/ 1654400 w 2625716"/>
                <a:gd name="connsiteY11" fmla="*/ 4267181 h 4855429"/>
                <a:gd name="connsiteX12" fmla="*/ 1739807 w 2625716"/>
                <a:gd name="connsiteY12" fmla="*/ 4382734 h 4855429"/>
                <a:gd name="connsiteX13" fmla="*/ 1656886 w 2625716"/>
                <a:gd name="connsiteY13" fmla="*/ 4503584 h 4855429"/>
                <a:gd name="connsiteX14" fmla="*/ 1732848 w 2625716"/>
                <a:gd name="connsiteY14" fmla="*/ 4649414 h 4855429"/>
                <a:gd name="connsiteX15" fmla="*/ 1506359 w 2625716"/>
                <a:gd name="connsiteY15" fmla="*/ 4696184 h 4855429"/>
                <a:gd name="connsiteX16" fmla="*/ 1324312 w 2625716"/>
                <a:gd name="connsiteY16" fmla="*/ 4851298 h 4855429"/>
                <a:gd name="connsiteX17" fmla="*/ 1171301 w 2625716"/>
                <a:gd name="connsiteY17" fmla="*/ 4720967 h 4855429"/>
                <a:gd name="connsiteX18" fmla="*/ 962419 w 2625716"/>
                <a:gd name="connsiteY18" fmla="*/ 4635090 h 4855429"/>
                <a:gd name="connsiteX19" fmla="*/ 1041714 w 2625716"/>
                <a:gd name="connsiteY19" fmla="*/ 4502465 h 4855429"/>
                <a:gd name="connsiteX20" fmla="*/ 949050 w 2625716"/>
                <a:gd name="connsiteY20" fmla="*/ 4380225 h 4855429"/>
                <a:gd name="connsiteX21" fmla="*/ 1055109 w 2625716"/>
                <a:gd name="connsiteY21" fmla="*/ 4260198 h 4855429"/>
                <a:gd name="connsiteX22" fmla="*/ 943807 w 2625716"/>
                <a:gd name="connsiteY22" fmla="*/ 4137647 h 4855429"/>
                <a:gd name="connsiteX23" fmla="*/ 1060199 w 2625716"/>
                <a:gd name="connsiteY23" fmla="*/ 4018948 h 4855429"/>
                <a:gd name="connsiteX24" fmla="*/ 958766 w 2625716"/>
                <a:gd name="connsiteY24" fmla="*/ 3882529 h 4855429"/>
                <a:gd name="connsiteX25" fmla="*/ 1206885 w 2625716"/>
                <a:gd name="connsiteY25" fmla="*/ 3764765 h 4855429"/>
                <a:gd name="connsiteX0" fmla="*/ 1206885 w 2625716"/>
                <a:gd name="connsiteY0" fmla="*/ 3764765 h 4864308"/>
                <a:gd name="connsiteX1" fmla="*/ 1053992 w 2625716"/>
                <a:gd name="connsiteY1" fmla="*/ 3181961 h 4864308"/>
                <a:gd name="connsiteX2" fmla="*/ 415264 w 2625716"/>
                <a:gd name="connsiteY2" fmla="*/ 2378093 h 4864308"/>
                <a:gd name="connsiteX3" fmla="*/ 571672 w 2625716"/>
                <a:gd name="connsiteY3" fmla="*/ 552696 h 4864308"/>
                <a:gd name="connsiteX4" fmla="*/ 2199504 w 2625716"/>
                <a:gd name="connsiteY4" fmla="*/ 675499 h 4864308"/>
                <a:gd name="connsiteX5" fmla="*/ 2373746 w 2625716"/>
                <a:gd name="connsiteY5" fmla="*/ 2287657 h 4864308"/>
                <a:gd name="connsiteX6" fmla="*/ 1626748 w 2625716"/>
                <a:gd name="connsiteY6" fmla="*/ 3131719 h 4864308"/>
                <a:gd name="connsiteX7" fmla="*/ 1483840 w 2625716"/>
                <a:gd name="connsiteY7" fmla="*/ 3754717 h 4864308"/>
                <a:gd name="connsiteX8" fmla="*/ 1722751 w 2625716"/>
                <a:gd name="connsiteY8" fmla="*/ 3871941 h 4864308"/>
                <a:gd name="connsiteX9" fmla="*/ 1627314 w 2625716"/>
                <a:gd name="connsiteY9" fmla="*/ 4007311 h 4864308"/>
                <a:gd name="connsiteX10" fmla="*/ 1742885 w 2625716"/>
                <a:gd name="connsiteY10" fmla="*/ 4135424 h 4864308"/>
                <a:gd name="connsiteX11" fmla="*/ 1654400 w 2625716"/>
                <a:gd name="connsiteY11" fmla="*/ 4267181 h 4864308"/>
                <a:gd name="connsiteX12" fmla="*/ 1739807 w 2625716"/>
                <a:gd name="connsiteY12" fmla="*/ 4382734 h 4864308"/>
                <a:gd name="connsiteX13" fmla="*/ 1656886 w 2625716"/>
                <a:gd name="connsiteY13" fmla="*/ 4503584 h 4864308"/>
                <a:gd name="connsiteX14" fmla="*/ 1732848 w 2625716"/>
                <a:gd name="connsiteY14" fmla="*/ 4649414 h 4864308"/>
                <a:gd name="connsiteX15" fmla="*/ 1506359 w 2625716"/>
                <a:gd name="connsiteY15" fmla="*/ 4696184 h 4864308"/>
                <a:gd name="connsiteX16" fmla="*/ 1324312 w 2625716"/>
                <a:gd name="connsiteY16" fmla="*/ 4851298 h 4864308"/>
                <a:gd name="connsiteX17" fmla="*/ 1171301 w 2625716"/>
                <a:gd name="connsiteY17" fmla="*/ 4720967 h 4864308"/>
                <a:gd name="connsiteX18" fmla="*/ 962419 w 2625716"/>
                <a:gd name="connsiteY18" fmla="*/ 4635090 h 4864308"/>
                <a:gd name="connsiteX19" fmla="*/ 1041714 w 2625716"/>
                <a:gd name="connsiteY19" fmla="*/ 4502465 h 4864308"/>
                <a:gd name="connsiteX20" fmla="*/ 949050 w 2625716"/>
                <a:gd name="connsiteY20" fmla="*/ 4380225 h 4864308"/>
                <a:gd name="connsiteX21" fmla="*/ 1055109 w 2625716"/>
                <a:gd name="connsiteY21" fmla="*/ 4260198 h 4864308"/>
                <a:gd name="connsiteX22" fmla="*/ 943807 w 2625716"/>
                <a:gd name="connsiteY22" fmla="*/ 4137647 h 4864308"/>
                <a:gd name="connsiteX23" fmla="*/ 1060199 w 2625716"/>
                <a:gd name="connsiteY23" fmla="*/ 4018948 h 4864308"/>
                <a:gd name="connsiteX24" fmla="*/ 958766 w 2625716"/>
                <a:gd name="connsiteY24" fmla="*/ 3882529 h 4864308"/>
                <a:gd name="connsiteX25" fmla="*/ 1206885 w 2625716"/>
                <a:gd name="connsiteY25" fmla="*/ 3764765 h 486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25716" h="4864308">
                  <a:moveTo>
                    <a:pt x="1206885" y="3764765"/>
                  </a:moveTo>
                  <a:cubicBezTo>
                    <a:pt x="1203535" y="3570497"/>
                    <a:pt x="1185929" y="3413073"/>
                    <a:pt x="1053992" y="3181961"/>
                  </a:cubicBezTo>
                  <a:cubicBezTo>
                    <a:pt x="922055" y="2950849"/>
                    <a:pt x="749346" y="2893517"/>
                    <a:pt x="415264" y="2378093"/>
                  </a:cubicBezTo>
                  <a:cubicBezTo>
                    <a:pt x="81182" y="1862669"/>
                    <a:pt x="0" y="1105392"/>
                    <a:pt x="571672" y="552696"/>
                  </a:cubicBezTo>
                  <a:cubicBezTo>
                    <a:pt x="1143344" y="0"/>
                    <a:pt x="1902457" y="314572"/>
                    <a:pt x="2199504" y="675499"/>
                  </a:cubicBezTo>
                  <a:cubicBezTo>
                    <a:pt x="2496551" y="1036426"/>
                    <a:pt x="2625716" y="1863875"/>
                    <a:pt x="2373746" y="2287657"/>
                  </a:cubicBezTo>
                  <a:cubicBezTo>
                    <a:pt x="2121776" y="2711439"/>
                    <a:pt x="1775066" y="2887209"/>
                    <a:pt x="1626748" y="3131719"/>
                  </a:cubicBezTo>
                  <a:cubicBezTo>
                    <a:pt x="1478430" y="3376229"/>
                    <a:pt x="1483840" y="3547051"/>
                    <a:pt x="1483840" y="3754717"/>
                  </a:cubicBezTo>
                  <a:lnTo>
                    <a:pt x="1722751" y="3871941"/>
                  </a:lnTo>
                  <a:lnTo>
                    <a:pt x="1627314" y="4007311"/>
                  </a:lnTo>
                  <a:lnTo>
                    <a:pt x="1742885" y="4135424"/>
                  </a:lnTo>
                  <a:lnTo>
                    <a:pt x="1654400" y="4267181"/>
                  </a:lnTo>
                  <a:lnTo>
                    <a:pt x="1739807" y="4382734"/>
                  </a:lnTo>
                  <a:lnTo>
                    <a:pt x="1656886" y="4503584"/>
                  </a:lnTo>
                  <a:lnTo>
                    <a:pt x="1732848" y="4649414"/>
                  </a:lnTo>
                  <a:cubicBezTo>
                    <a:pt x="1707760" y="4681514"/>
                    <a:pt x="1574448" y="4662537"/>
                    <a:pt x="1506359" y="4696184"/>
                  </a:cubicBezTo>
                  <a:cubicBezTo>
                    <a:pt x="1438270" y="4729831"/>
                    <a:pt x="1501620" y="4864308"/>
                    <a:pt x="1324312" y="4851298"/>
                  </a:cubicBezTo>
                  <a:cubicBezTo>
                    <a:pt x="1147004" y="4838288"/>
                    <a:pt x="1231616" y="4757002"/>
                    <a:pt x="1171301" y="4720967"/>
                  </a:cubicBezTo>
                  <a:cubicBezTo>
                    <a:pt x="1110986" y="4684932"/>
                    <a:pt x="973953" y="4666284"/>
                    <a:pt x="962419" y="4635090"/>
                  </a:cubicBezTo>
                  <a:lnTo>
                    <a:pt x="1041714" y="4502465"/>
                  </a:lnTo>
                  <a:lnTo>
                    <a:pt x="949050" y="4380225"/>
                  </a:lnTo>
                  <a:lnTo>
                    <a:pt x="1055109" y="4260198"/>
                  </a:lnTo>
                  <a:lnTo>
                    <a:pt x="943807" y="4137647"/>
                  </a:lnTo>
                  <a:lnTo>
                    <a:pt x="1060199" y="4018948"/>
                  </a:lnTo>
                  <a:lnTo>
                    <a:pt x="958766" y="3882529"/>
                  </a:lnTo>
                  <a:lnTo>
                    <a:pt x="1206885" y="3764765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61"/>
            <p:cNvSpPr/>
            <p:nvPr/>
          </p:nvSpPr>
          <p:spPr bwMode="invGray">
            <a:xfrm>
              <a:off x="3634320" y="3707248"/>
              <a:ext cx="143138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Freeform 62"/>
            <p:cNvSpPr/>
            <p:nvPr/>
          </p:nvSpPr>
          <p:spPr bwMode="invGray">
            <a:xfrm>
              <a:off x="3649655" y="3781833"/>
              <a:ext cx="133694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Freeform 63"/>
            <p:cNvSpPr/>
            <p:nvPr/>
          </p:nvSpPr>
          <p:spPr bwMode="invGray">
            <a:xfrm>
              <a:off x="3650266" y="3838125"/>
              <a:ext cx="141107" cy="22010"/>
            </a:xfrm>
            <a:custGeom>
              <a:avLst/>
              <a:gdLst>
                <a:gd name="connsiteX0" fmla="*/ 0 w 219075"/>
                <a:gd name="connsiteY0" fmla="*/ 7144 h 41672"/>
                <a:gd name="connsiteX1" fmla="*/ 102394 w 219075"/>
                <a:gd name="connsiteY1" fmla="*/ 40481 h 41672"/>
                <a:gd name="connsiteX2" fmla="*/ 219075 w 219075"/>
                <a:gd name="connsiteY2" fmla="*/ 0 h 4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" h="41672">
                  <a:moveTo>
                    <a:pt x="0" y="7144"/>
                  </a:moveTo>
                  <a:cubicBezTo>
                    <a:pt x="32941" y="24408"/>
                    <a:pt x="65882" y="41672"/>
                    <a:pt x="102394" y="40481"/>
                  </a:cubicBezTo>
                  <a:cubicBezTo>
                    <a:pt x="138906" y="39290"/>
                    <a:pt x="178990" y="19645"/>
                    <a:pt x="219075" y="0"/>
                  </a:cubicBezTo>
                </a:path>
              </a:pathLst>
            </a:cu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Freeform 64"/>
            <p:cNvSpPr/>
            <p:nvPr/>
          </p:nvSpPr>
          <p:spPr bwMode="invGray">
            <a:xfrm>
              <a:off x="3508887" y="2782295"/>
              <a:ext cx="403220" cy="841776"/>
            </a:xfrm>
            <a:custGeom>
              <a:avLst/>
              <a:gdLst>
                <a:gd name="connsiteX0" fmla="*/ 248444 w 492522"/>
                <a:gd name="connsiteY0" fmla="*/ 880269 h 881460"/>
                <a:gd name="connsiteX1" fmla="*/ 207963 w 492522"/>
                <a:gd name="connsiteY1" fmla="*/ 601663 h 881460"/>
                <a:gd name="connsiteX2" fmla="*/ 15081 w 492522"/>
                <a:gd name="connsiteY2" fmla="*/ 273050 h 881460"/>
                <a:gd name="connsiteX3" fmla="*/ 117475 w 492522"/>
                <a:gd name="connsiteY3" fmla="*/ 53975 h 881460"/>
                <a:gd name="connsiteX4" fmla="*/ 319881 w 492522"/>
                <a:gd name="connsiteY4" fmla="*/ 161131 h 881460"/>
                <a:gd name="connsiteX5" fmla="*/ 203200 w 492522"/>
                <a:gd name="connsiteY5" fmla="*/ 306388 h 881460"/>
                <a:gd name="connsiteX6" fmla="*/ 184150 w 492522"/>
                <a:gd name="connsiteY6" fmla="*/ 120650 h 881460"/>
                <a:gd name="connsiteX7" fmla="*/ 377031 w 492522"/>
                <a:gd name="connsiteY7" fmla="*/ 23019 h 881460"/>
                <a:gd name="connsiteX8" fmla="*/ 474663 w 492522"/>
                <a:gd name="connsiteY8" fmla="*/ 258763 h 881460"/>
                <a:gd name="connsiteX9" fmla="*/ 269875 w 492522"/>
                <a:gd name="connsiteY9" fmla="*/ 608806 h 881460"/>
                <a:gd name="connsiteX10" fmla="*/ 248444 w 492522"/>
                <a:gd name="connsiteY10" fmla="*/ 880269 h 88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522" h="881460">
                  <a:moveTo>
                    <a:pt x="248444" y="880269"/>
                  </a:moveTo>
                  <a:cubicBezTo>
                    <a:pt x="238125" y="879079"/>
                    <a:pt x="246857" y="702866"/>
                    <a:pt x="207963" y="601663"/>
                  </a:cubicBezTo>
                  <a:cubicBezTo>
                    <a:pt x="169069" y="500460"/>
                    <a:pt x="30162" y="364331"/>
                    <a:pt x="15081" y="273050"/>
                  </a:cubicBezTo>
                  <a:cubicBezTo>
                    <a:pt x="0" y="181769"/>
                    <a:pt x="66675" y="72628"/>
                    <a:pt x="117475" y="53975"/>
                  </a:cubicBezTo>
                  <a:cubicBezTo>
                    <a:pt x="168275" y="35322"/>
                    <a:pt x="305594" y="119062"/>
                    <a:pt x="319881" y="161131"/>
                  </a:cubicBezTo>
                  <a:cubicBezTo>
                    <a:pt x="334168" y="203200"/>
                    <a:pt x="225822" y="313135"/>
                    <a:pt x="203200" y="306388"/>
                  </a:cubicBezTo>
                  <a:cubicBezTo>
                    <a:pt x="180578" y="299641"/>
                    <a:pt x="155178" y="167878"/>
                    <a:pt x="184150" y="120650"/>
                  </a:cubicBezTo>
                  <a:cubicBezTo>
                    <a:pt x="213122" y="73422"/>
                    <a:pt x="328612" y="0"/>
                    <a:pt x="377031" y="23019"/>
                  </a:cubicBezTo>
                  <a:cubicBezTo>
                    <a:pt x="425450" y="46038"/>
                    <a:pt x="492522" y="161132"/>
                    <a:pt x="474663" y="258763"/>
                  </a:cubicBezTo>
                  <a:cubicBezTo>
                    <a:pt x="456804" y="356394"/>
                    <a:pt x="306784" y="505222"/>
                    <a:pt x="269875" y="608806"/>
                  </a:cubicBezTo>
                  <a:cubicBezTo>
                    <a:pt x="232966" y="712390"/>
                    <a:pt x="258763" y="881460"/>
                    <a:pt x="248444" y="880269"/>
                  </a:cubicBezTo>
                  <a:close/>
                </a:path>
              </a:pathLst>
            </a:custGeom>
            <a:noFill/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14" name="Straight Connector 65"/>
            <p:cNvCxnSpPr/>
            <p:nvPr/>
          </p:nvCxnSpPr>
          <p:spPr bwMode="invGray">
            <a:xfrm rot="10800000" flipV="1">
              <a:off x="3130251" y="3014791"/>
              <a:ext cx="143673" cy="651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66"/>
            <p:cNvCxnSpPr/>
            <p:nvPr/>
          </p:nvCxnSpPr>
          <p:spPr bwMode="invGray">
            <a:xfrm rot="16200000" flipV="1">
              <a:off x="3267839" y="2368849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67"/>
            <p:cNvCxnSpPr/>
            <p:nvPr/>
          </p:nvCxnSpPr>
          <p:spPr bwMode="invGray">
            <a:xfrm rot="10800000">
              <a:off x="3090931" y="2694261"/>
              <a:ext cx="213475" cy="71741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68"/>
            <p:cNvCxnSpPr/>
            <p:nvPr/>
          </p:nvCxnSpPr>
          <p:spPr bwMode="invGray">
            <a:xfrm rot="16200000" flipV="1">
              <a:off x="3612322" y="2325658"/>
              <a:ext cx="189834" cy="2352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69"/>
            <p:cNvCxnSpPr/>
            <p:nvPr/>
          </p:nvCxnSpPr>
          <p:spPr bwMode="invGray">
            <a:xfrm rot="5400000">
              <a:off x="3997289" y="2391260"/>
              <a:ext cx="142876" cy="142876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70"/>
            <p:cNvCxnSpPr/>
            <p:nvPr/>
          </p:nvCxnSpPr>
          <p:spPr bwMode="invGray">
            <a:xfrm>
              <a:off x="4116083" y="2943769"/>
              <a:ext cx="203491" cy="7246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71"/>
            <p:cNvCxnSpPr/>
            <p:nvPr/>
          </p:nvCxnSpPr>
          <p:spPr bwMode="invGray">
            <a:xfrm flipV="1">
              <a:off x="4092992" y="2696399"/>
              <a:ext cx="236043" cy="30753"/>
            </a:xfrm>
            <a:prstGeom prst="line">
              <a:avLst/>
            </a:prstGeom>
            <a:ln w="38100">
              <a:solidFill>
                <a:schemeClr val="tx1">
                  <a:alpha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6"/>
          <p:cNvGrpSpPr/>
          <p:nvPr/>
        </p:nvGrpSpPr>
        <p:grpSpPr bwMode="invGray">
          <a:xfrm rot="314262">
            <a:off x="4221357" y="3590389"/>
            <a:ext cx="372335" cy="522180"/>
            <a:chOff x="5000628" y="1357298"/>
            <a:chExt cx="991158" cy="1853398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2" name="Freeform 73"/>
            <p:cNvSpPr/>
            <p:nvPr/>
          </p:nvSpPr>
          <p:spPr bwMode="invGray">
            <a:xfrm>
              <a:off x="5000628" y="1357298"/>
              <a:ext cx="991158" cy="1351873"/>
            </a:xfrm>
            <a:custGeom>
              <a:avLst/>
              <a:gdLst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132907 w 861237"/>
                <a:gd name="connsiteY0" fmla="*/ 257840 h 1345019"/>
                <a:gd name="connsiteX1" fmla="*/ 252523 w 861237"/>
                <a:gd name="connsiteY1" fmla="*/ 454542 h 1345019"/>
                <a:gd name="connsiteX2" fmla="*/ 2658 w 861237"/>
                <a:gd name="connsiteY2" fmla="*/ 523654 h 1345019"/>
                <a:gd name="connsiteX3" fmla="*/ 0 w 861237"/>
                <a:gd name="connsiteY3" fmla="*/ 212651 h 1345019"/>
                <a:gd name="connsiteX4" fmla="*/ 393405 w 861237"/>
                <a:gd name="connsiteY4" fmla="*/ 0 h 1345019"/>
                <a:gd name="connsiteX5" fmla="*/ 861237 w 861237"/>
                <a:gd name="connsiteY5" fmla="*/ 276447 h 1345019"/>
                <a:gd name="connsiteX6" fmla="*/ 773519 w 861237"/>
                <a:gd name="connsiteY6" fmla="*/ 741621 h 1345019"/>
                <a:gd name="connsiteX7" fmla="*/ 446568 w 861237"/>
                <a:gd name="connsiteY7" fmla="*/ 1084521 h 1345019"/>
                <a:gd name="connsiteX8" fmla="*/ 401379 w 861237"/>
                <a:gd name="connsiteY8" fmla="*/ 1345019 h 1345019"/>
                <a:gd name="connsiteX9" fmla="*/ 337584 w 861237"/>
                <a:gd name="connsiteY9" fmla="*/ 1342361 h 1345019"/>
                <a:gd name="connsiteX10" fmla="*/ 372140 w 861237"/>
                <a:gd name="connsiteY10" fmla="*/ 1039333 h 1345019"/>
                <a:gd name="connsiteX11" fmla="*/ 595423 w 861237"/>
                <a:gd name="connsiteY11" fmla="*/ 685800 h 1345019"/>
                <a:gd name="connsiteX12" fmla="*/ 651244 w 861237"/>
                <a:gd name="connsiteY12" fmla="*/ 337584 h 1345019"/>
                <a:gd name="connsiteX13" fmla="*/ 430619 w 861237"/>
                <a:gd name="connsiteY13" fmla="*/ 93035 h 1345019"/>
                <a:gd name="connsiteX14" fmla="*/ 132907 w 861237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12874 w 941204"/>
                <a:gd name="connsiteY0" fmla="*/ 257840 h 1345019"/>
                <a:gd name="connsiteX1" fmla="*/ 332490 w 941204"/>
                <a:gd name="connsiteY1" fmla="*/ 454542 h 1345019"/>
                <a:gd name="connsiteX2" fmla="*/ 82625 w 941204"/>
                <a:gd name="connsiteY2" fmla="*/ 523654 h 1345019"/>
                <a:gd name="connsiteX3" fmla="*/ 79967 w 941204"/>
                <a:gd name="connsiteY3" fmla="*/ 212651 h 1345019"/>
                <a:gd name="connsiteX4" fmla="*/ 473372 w 941204"/>
                <a:gd name="connsiteY4" fmla="*/ 0 h 1345019"/>
                <a:gd name="connsiteX5" fmla="*/ 941204 w 941204"/>
                <a:gd name="connsiteY5" fmla="*/ 276447 h 1345019"/>
                <a:gd name="connsiteX6" fmla="*/ 853486 w 941204"/>
                <a:gd name="connsiteY6" fmla="*/ 741621 h 1345019"/>
                <a:gd name="connsiteX7" fmla="*/ 526535 w 941204"/>
                <a:gd name="connsiteY7" fmla="*/ 1084521 h 1345019"/>
                <a:gd name="connsiteX8" fmla="*/ 481346 w 941204"/>
                <a:gd name="connsiteY8" fmla="*/ 1345019 h 1345019"/>
                <a:gd name="connsiteX9" fmla="*/ 417551 w 941204"/>
                <a:gd name="connsiteY9" fmla="*/ 1342361 h 1345019"/>
                <a:gd name="connsiteX10" fmla="*/ 452107 w 941204"/>
                <a:gd name="connsiteY10" fmla="*/ 1039333 h 1345019"/>
                <a:gd name="connsiteX11" fmla="*/ 675390 w 941204"/>
                <a:gd name="connsiteY11" fmla="*/ 685800 h 1345019"/>
                <a:gd name="connsiteX12" fmla="*/ 731211 w 941204"/>
                <a:gd name="connsiteY12" fmla="*/ 337584 h 1345019"/>
                <a:gd name="connsiteX13" fmla="*/ 510586 w 941204"/>
                <a:gd name="connsiteY13" fmla="*/ 93035 h 1345019"/>
                <a:gd name="connsiteX14" fmla="*/ 212874 w 941204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57840 h 1345019"/>
                <a:gd name="connsiteX1" fmla="*/ 326506 w 935220"/>
                <a:gd name="connsiteY1" fmla="*/ 454542 h 1345019"/>
                <a:gd name="connsiteX2" fmla="*/ 76641 w 935220"/>
                <a:gd name="connsiteY2" fmla="*/ 523654 h 1345019"/>
                <a:gd name="connsiteX3" fmla="*/ 73983 w 935220"/>
                <a:gd name="connsiteY3" fmla="*/ 212651 h 1345019"/>
                <a:gd name="connsiteX4" fmla="*/ 467388 w 935220"/>
                <a:gd name="connsiteY4" fmla="*/ 0 h 1345019"/>
                <a:gd name="connsiteX5" fmla="*/ 935220 w 935220"/>
                <a:gd name="connsiteY5" fmla="*/ 276447 h 1345019"/>
                <a:gd name="connsiteX6" fmla="*/ 847502 w 935220"/>
                <a:gd name="connsiteY6" fmla="*/ 741621 h 1345019"/>
                <a:gd name="connsiteX7" fmla="*/ 520551 w 935220"/>
                <a:gd name="connsiteY7" fmla="*/ 1084521 h 1345019"/>
                <a:gd name="connsiteX8" fmla="*/ 475362 w 935220"/>
                <a:gd name="connsiteY8" fmla="*/ 1345019 h 1345019"/>
                <a:gd name="connsiteX9" fmla="*/ 411567 w 935220"/>
                <a:gd name="connsiteY9" fmla="*/ 1342361 h 1345019"/>
                <a:gd name="connsiteX10" fmla="*/ 446123 w 935220"/>
                <a:gd name="connsiteY10" fmla="*/ 1039333 h 1345019"/>
                <a:gd name="connsiteX11" fmla="*/ 669406 w 935220"/>
                <a:gd name="connsiteY11" fmla="*/ 685800 h 1345019"/>
                <a:gd name="connsiteX12" fmla="*/ 725227 w 935220"/>
                <a:gd name="connsiteY12" fmla="*/ 337584 h 1345019"/>
                <a:gd name="connsiteX13" fmla="*/ 504602 w 935220"/>
                <a:gd name="connsiteY13" fmla="*/ 93035 h 1345019"/>
                <a:gd name="connsiteX14" fmla="*/ 206890 w 935220"/>
                <a:gd name="connsiteY14" fmla="*/ 257840 h 1345019"/>
                <a:gd name="connsiteX0" fmla="*/ 206890 w 935220"/>
                <a:gd name="connsiteY0" fmla="*/ 264694 h 1351873"/>
                <a:gd name="connsiteX1" fmla="*/ 326506 w 935220"/>
                <a:gd name="connsiteY1" fmla="*/ 461396 h 1351873"/>
                <a:gd name="connsiteX2" fmla="*/ 76641 w 935220"/>
                <a:gd name="connsiteY2" fmla="*/ 530508 h 1351873"/>
                <a:gd name="connsiteX3" fmla="*/ 73983 w 935220"/>
                <a:gd name="connsiteY3" fmla="*/ 219505 h 1351873"/>
                <a:gd name="connsiteX4" fmla="*/ 467388 w 935220"/>
                <a:gd name="connsiteY4" fmla="*/ 6854 h 1351873"/>
                <a:gd name="connsiteX5" fmla="*/ 935220 w 935220"/>
                <a:gd name="connsiteY5" fmla="*/ 283301 h 1351873"/>
                <a:gd name="connsiteX6" fmla="*/ 847502 w 935220"/>
                <a:gd name="connsiteY6" fmla="*/ 748475 h 1351873"/>
                <a:gd name="connsiteX7" fmla="*/ 520551 w 935220"/>
                <a:gd name="connsiteY7" fmla="*/ 1091375 h 1351873"/>
                <a:gd name="connsiteX8" fmla="*/ 475362 w 935220"/>
                <a:gd name="connsiteY8" fmla="*/ 1351873 h 1351873"/>
                <a:gd name="connsiteX9" fmla="*/ 411567 w 935220"/>
                <a:gd name="connsiteY9" fmla="*/ 1349215 h 1351873"/>
                <a:gd name="connsiteX10" fmla="*/ 446123 w 935220"/>
                <a:gd name="connsiteY10" fmla="*/ 1046187 h 1351873"/>
                <a:gd name="connsiteX11" fmla="*/ 669406 w 935220"/>
                <a:gd name="connsiteY11" fmla="*/ 692654 h 1351873"/>
                <a:gd name="connsiteX12" fmla="*/ 725227 w 935220"/>
                <a:gd name="connsiteY12" fmla="*/ 344438 h 1351873"/>
                <a:gd name="connsiteX13" fmla="*/ 504602 w 935220"/>
                <a:gd name="connsiteY13" fmla="*/ 99889 h 1351873"/>
                <a:gd name="connsiteX14" fmla="*/ 206890 w 935220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25227 w 985506"/>
                <a:gd name="connsiteY12" fmla="*/ 3444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99889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504602 w 985506"/>
                <a:gd name="connsiteY13" fmla="*/ 17130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06890 w 985506"/>
                <a:gd name="connsiteY0" fmla="*/ 264694 h 1351873"/>
                <a:gd name="connsiteX1" fmla="*/ 326506 w 985506"/>
                <a:gd name="connsiteY1" fmla="*/ 461396 h 1351873"/>
                <a:gd name="connsiteX2" fmla="*/ 76641 w 985506"/>
                <a:gd name="connsiteY2" fmla="*/ 530508 h 1351873"/>
                <a:gd name="connsiteX3" fmla="*/ 73983 w 985506"/>
                <a:gd name="connsiteY3" fmla="*/ 219505 h 1351873"/>
                <a:gd name="connsiteX4" fmla="*/ 467388 w 985506"/>
                <a:gd name="connsiteY4" fmla="*/ 6854 h 1351873"/>
                <a:gd name="connsiteX5" fmla="*/ 935220 w 985506"/>
                <a:gd name="connsiteY5" fmla="*/ 283301 h 1351873"/>
                <a:gd name="connsiteX6" fmla="*/ 847502 w 985506"/>
                <a:gd name="connsiteY6" fmla="*/ 748475 h 1351873"/>
                <a:gd name="connsiteX7" fmla="*/ 520551 w 985506"/>
                <a:gd name="connsiteY7" fmla="*/ 1091375 h 1351873"/>
                <a:gd name="connsiteX8" fmla="*/ 475362 w 985506"/>
                <a:gd name="connsiteY8" fmla="*/ 1351873 h 1351873"/>
                <a:gd name="connsiteX9" fmla="*/ 411567 w 985506"/>
                <a:gd name="connsiteY9" fmla="*/ 1349215 h 1351873"/>
                <a:gd name="connsiteX10" fmla="*/ 446123 w 985506"/>
                <a:gd name="connsiteY10" fmla="*/ 1046187 h 1351873"/>
                <a:gd name="connsiteX11" fmla="*/ 669406 w 985506"/>
                <a:gd name="connsiteY11" fmla="*/ 692654 h 1351873"/>
                <a:gd name="connsiteX12" fmla="*/ 732534 w 985506"/>
                <a:gd name="connsiteY12" fmla="*/ 379338 h 1351873"/>
                <a:gd name="connsiteX13" fmla="*/ 478684 w 985506"/>
                <a:gd name="connsiteY13" fmla="*/ 99213 h 1351873"/>
                <a:gd name="connsiteX14" fmla="*/ 206890 w 985506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  <a:gd name="connsiteX0" fmla="*/ 212542 w 991158"/>
                <a:gd name="connsiteY0" fmla="*/ 264694 h 1351873"/>
                <a:gd name="connsiteX1" fmla="*/ 332158 w 991158"/>
                <a:gd name="connsiteY1" fmla="*/ 461396 h 1351873"/>
                <a:gd name="connsiteX2" fmla="*/ 82293 w 991158"/>
                <a:gd name="connsiteY2" fmla="*/ 530508 h 1351873"/>
                <a:gd name="connsiteX3" fmla="*/ 79635 w 991158"/>
                <a:gd name="connsiteY3" fmla="*/ 219505 h 1351873"/>
                <a:gd name="connsiteX4" fmla="*/ 473040 w 991158"/>
                <a:gd name="connsiteY4" fmla="*/ 6854 h 1351873"/>
                <a:gd name="connsiteX5" fmla="*/ 940872 w 991158"/>
                <a:gd name="connsiteY5" fmla="*/ 283301 h 1351873"/>
                <a:gd name="connsiteX6" fmla="*/ 853154 w 991158"/>
                <a:gd name="connsiteY6" fmla="*/ 748475 h 1351873"/>
                <a:gd name="connsiteX7" fmla="*/ 526203 w 991158"/>
                <a:gd name="connsiteY7" fmla="*/ 1091375 h 1351873"/>
                <a:gd name="connsiteX8" fmla="*/ 481014 w 991158"/>
                <a:gd name="connsiteY8" fmla="*/ 1351873 h 1351873"/>
                <a:gd name="connsiteX9" fmla="*/ 417219 w 991158"/>
                <a:gd name="connsiteY9" fmla="*/ 1349215 h 1351873"/>
                <a:gd name="connsiteX10" fmla="*/ 451775 w 991158"/>
                <a:gd name="connsiteY10" fmla="*/ 1046187 h 1351873"/>
                <a:gd name="connsiteX11" fmla="*/ 675058 w 991158"/>
                <a:gd name="connsiteY11" fmla="*/ 692654 h 1351873"/>
                <a:gd name="connsiteX12" fmla="*/ 738186 w 991158"/>
                <a:gd name="connsiteY12" fmla="*/ 379338 h 1351873"/>
                <a:gd name="connsiteX13" fmla="*/ 484336 w 991158"/>
                <a:gd name="connsiteY13" fmla="*/ 99213 h 1351873"/>
                <a:gd name="connsiteX14" fmla="*/ 212542 w 991158"/>
                <a:gd name="connsiteY14" fmla="*/ 264694 h 13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1158" h="1351873">
                  <a:moveTo>
                    <a:pt x="212542" y="264694"/>
                  </a:moveTo>
                  <a:cubicBezTo>
                    <a:pt x="203018" y="320293"/>
                    <a:pt x="339801" y="349345"/>
                    <a:pt x="332158" y="461396"/>
                  </a:cubicBezTo>
                  <a:cubicBezTo>
                    <a:pt x="324515" y="573447"/>
                    <a:pt x="164586" y="635082"/>
                    <a:pt x="82293" y="530508"/>
                  </a:cubicBezTo>
                  <a:cubicBezTo>
                    <a:pt x="0" y="425934"/>
                    <a:pt x="38877" y="315959"/>
                    <a:pt x="79635" y="219505"/>
                  </a:cubicBezTo>
                  <a:cubicBezTo>
                    <a:pt x="120393" y="123051"/>
                    <a:pt x="254632" y="13708"/>
                    <a:pt x="473040" y="6854"/>
                  </a:cubicBezTo>
                  <a:cubicBezTo>
                    <a:pt x="691448" y="0"/>
                    <a:pt x="890586" y="148302"/>
                    <a:pt x="940872" y="283301"/>
                  </a:cubicBezTo>
                  <a:cubicBezTo>
                    <a:pt x="991158" y="418300"/>
                    <a:pt x="983398" y="611037"/>
                    <a:pt x="853154" y="748475"/>
                  </a:cubicBezTo>
                  <a:cubicBezTo>
                    <a:pt x="744170" y="862775"/>
                    <a:pt x="559096" y="1023926"/>
                    <a:pt x="526203" y="1091375"/>
                  </a:cubicBezTo>
                  <a:cubicBezTo>
                    <a:pt x="493310" y="1158824"/>
                    <a:pt x="496077" y="1265040"/>
                    <a:pt x="481014" y="1351873"/>
                  </a:cubicBezTo>
                  <a:lnTo>
                    <a:pt x="417219" y="1349215"/>
                  </a:lnTo>
                  <a:cubicBezTo>
                    <a:pt x="428738" y="1248206"/>
                    <a:pt x="402933" y="1123819"/>
                    <a:pt x="451775" y="1046187"/>
                  </a:cubicBezTo>
                  <a:cubicBezTo>
                    <a:pt x="500617" y="968555"/>
                    <a:pt x="627323" y="803796"/>
                    <a:pt x="675058" y="692654"/>
                  </a:cubicBezTo>
                  <a:cubicBezTo>
                    <a:pt x="722793" y="581512"/>
                    <a:pt x="743399" y="445979"/>
                    <a:pt x="738186" y="379338"/>
                  </a:cubicBezTo>
                  <a:cubicBezTo>
                    <a:pt x="732973" y="312697"/>
                    <a:pt x="683909" y="107408"/>
                    <a:pt x="484336" y="99213"/>
                  </a:cubicBezTo>
                  <a:cubicBezTo>
                    <a:pt x="284763" y="91018"/>
                    <a:pt x="218744" y="172225"/>
                    <a:pt x="212542" y="264694"/>
                  </a:cubicBez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3" name="Oval 74"/>
            <p:cNvSpPr/>
            <p:nvPr/>
          </p:nvSpPr>
          <p:spPr bwMode="invGray">
            <a:xfrm>
              <a:off x="5316838" y="2928934"/>
              <a:ext cx="273788" cy="281762"/>
            </a:xfrm>
            <a:prstGeom prst="ellipse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4" name="Group 289"/>
          <p:cNvGrpSpPr/>
          <p:nvPr/>
        </p:nvGrpSpPr>
        <p:grpSpPr bwMode="invGray">
          <a:xfrm rot="870363" flipH="1">
            <a:off x="589590" y="2586813"/>
            <a:ext cx="951777" cy="557056"/>
            <a:chOff x="7275724" y="1384450"/>
            <a:chExt cx="937119" cy="731302"/>
          </a:xfrm>
          <a:solidFill>
            <a:schemeClr val="tx1">
              <a:lumMod val="50000"/>
              <a:lumOff val="50000"/>
              <a:alpha val="10000"/>
            </a:schemeClr>
          </a:solidFill>
        </p:grpSpPr>
        <p:sp>
          <p:nvSpPr>
            <p:cNvPr id="25" name="Freeform 96"/>
            <p:cNvSpPr/>
            <p:nvPr/>
          </p:nvSpPr>
          <p:spPr bwMode="invGray">
            <a:xfrm rot="19892593">
              <a:off x="7312946" y="1384450"/>
              <a:ext cx="873867" cy="631830"/>
            </a:xfrm>
            <a:custGeom>
              <a:avLst/>
              <a:gdLst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01968 h 1301026"/>
                <a:gd name="connsiteX1" fmla="*/ 331393 w 1874827"/>
                <a:gd name="connsiteY1" fmla="*/ 0 h 1301026"/>
                <a:gd name="connsiteX2" fmla="*/ 0 w 1874827"/>
                <a:gd name="connsiteY2" fmla="*/ 859168 h 1301026"/>
                <a:gd name="connsiteX3" fmla="*/ 791662 w 1874827"/>
                <a:gd name="connsiteY3" fmla="*/ 1080097 h 1301026"/>
                <a:gd name="connsiteX4" fmla="*/ 1478996 w 1874827"/>
                <a:gd name="connsiteY4" fmla="*/ 1301026 h 1301026"/>
                <a:gd name="connsiteX5" fmla="*/ 1874827 w 1874827"/>
                <a:gd name="connsiteY5" fmla="*/ 398899 h 1301026"/>
                <a:gd name="connsiteX6" fmla="*/ 1046344 w 1874827"/>
                <a:gd name="connsiteY6" fmla="*/ 401968 h 130102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874827 w 1874827"/>
                <a:gd name="connsiteY5" fmla="*/ 451909 h 1354036"/>
                <a:gd name="connsiteX6" fmla="*/ 1046344 w 1874827"/>
                <a:gd name="connsiteY6" fmla="*/ 454978 h 1354036"/>
                <a:gd name="connsiteX0" fmla="*/ 1046344 w 1874827"/>
                <a:gd name="connsiteY0" fmla="*/ 454978 h 1354036"/>
                <a:gd name="connsiteX1" fmla="*/ 331393 w 1874827"/>
                <a:gd name="connsiteY1" fmla="*/ 53010 h 1354036"/>
                <a:gd name="connsiteX2" fmla="*/ 0 w 1874827"/>
                <a:gd name="connsiteY2" fmla="*/ 912178 h 1354036"/>
                <a:gd name="connsiteX3" fmla="*/ 791662 w 1874827"/>
                <a:gd name="connsiteY3" fmla="*/ 1133107 h 1354036"/>
                <a:gd name="connsiteX4" fmla="*/ 1478996 w 1874827"/>
                <a:gd name="connsiteY4" fmla="*/ 1354036 h 1354036"/>
                <a:gd name="connsiteX5" fmla="*/ 1396231 w 1874827"/>
                <a:gd name="connsiteY5" fmla="*/ 1248398 h 1354036"/>
                <a:gd name="connsiteX6" fmla="*/ 1874827 w 1874827"/>
                <a:gd name="connsiteY6" fmla="*/ 451909 h 1354036"/>
                <a:gd name="connsiteX7" fmla="*/ 1046344 w 1874827"/>
                <a:gd name="connsiteY7" fmla="*/ 454978 h 135403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  <a:gd name="connsiteX0" fmla="*/ 1046344 w 1874827"/>
                <a:gd name="connsiteY0" fmla="*/ 454978 h 1417746"/>
                <a:gd name="connsiteX1" fmla="*/ 331393 w 1874827"/>
                <a:gd name="connsiteY1" fmla="*/ 53010 h 1417746"/>
                <a:gd name="connsiteX2" fmla="*/ 0 w 1874827"/>
                <a:gd name="connsiteY2" fmla="*/ 912178 h 1417746"/>
                <a:gd name="connsiteX3" fmla="*/ 791662 w 1874827"/>
                <a:gd name="connsiteY3" fmla="*/ 1133107 h 1417746"/>
                <a:gd name="connsiteX4" fmla="*/ 1425492 w 1874827"/>
                <a:gd name="connsiteY4" fmla="*/ 1417746 h 1417746"/>
                <a:gd name="connsiteX5" fmla="*/ 1396231 w 1874827"/>
                <a:gd name="connsiteY5" fmla="*/ 1248398 h 1417746"/>
                <a:gd name="connsiteX6" fmla="*/ 1874827 w 1874827"/>
                <a:gd name="connsiteY6" fmla="*/ 451909 h 1417746"/>
                <a:gd name="connsiteX7" fmla="*/ 1046344 w 1874827"/>
                <a:gd name="connsiteY7" fmla="*/ 454978 h 141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827" h="1417746">
                  <a:moveTo>
                    <a:pt x="1046344" y="454978"/>
                  </a:moveTo>
                  <a:cubicBezTo>
                    <a:pt x="953325" y="252796"/>
                    <a:pt x="726804" y="0"/>
                    <a:pt x="331393" y="53010"/>
                  </a:cubicBezTo>
                  <a:lnTo>
                    <a:pt x="0" y="912178"/>
                  </a:lnTo>
                  <a:cubicBezTo>
                    <a:pt x="397938" y="743190"/>
                    <a:pt x="635512" y="1040820"/>
                    <a:pt x="791662" y="1133107"/>
                  </a:cubicBezTo>
                  <a:cubicBezTo>
                    <a:pt x="1071427" y="1099716"/>
                    <a:pt x="1393387" y="1154357"/>
                    <a:pt x="1425492" y="1417746"/>
                  </a:cubicBezTo>
                  <a:lnTo>
                    <a:pt x="1396231" y="1248398"/>
                  </a:lnTo>
                  <a:lnTo>
                    <a:pt x="1874827" y="451909"/>
                  </a:lnTo>
                  <a:cubicBezTo>
                    <a:pt x="1709918" y="373807"/>
                    <a:pt x="1526196" y="202996"/>
                    <a:pt x="1046344" y="45497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Freeform 97"/>
            <p:cNvSpPr/>
            <p:nvPr/>
          </p:nvSpPr>
          <p:spPr bwMode="invGray">
            <a:xfrm rot="19892593">
              <a:off x="7275724" y="1419641"/>
              <a:ext cx="937119" cy="696111"/>
            </a:xfrm>
            <a:custGeom>
              <a:avLst/>
              <a:gdLst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9553 w 2046767"/>
                <a:gd name="connsiteY8" fmla="*/ 398721 h 1440712"/>
                <a:gd name="connsiteX0" fmla="*/ 427960 w 2046767"/>
                <a:gd name="connsiteY0" fmla="*/ 0 h 1440712"/>
                <a:gd name="connsiteX1" fmla="*/ 364165 w 2046767"/>
                <a:gd name="connsiteY1" fmla="*/ 29240 h 1440712"/>
                <a:gd name="connsiteX2" fmla="*/ 0 w 2046767"/>
                <a:gd name="connsiteY2" fmla="*/ 986170 h 1440712"/>
                <a:gd name="connsiteX3" fmla="*/ 18607 w 2046767"/>
                <a:gd name="connsiteY3" fmla="*/ 1073888 h 1440712"/>
                <a:gd name="connsiteX4" fmla="*/ 781493 w 2046767"/>
                <a:gd name="connsiteY4" fmla="*/ 1150974 h 1440712"/>
                <a:gd name="connsiteX5" fmla="*/ 1004776 w 2046767"/>
                <a:gd name="connsiteY5" fmla="*/ 1201479 h 1440712"/>
                <a:gd name="connsiteX6" fmla="*/ 1610832 w 2046767"/>
                <a:gd name="connsiteY6" fmla="*/ 1440712 h 1440712"/>
                <a:gd name="connsiteX7" fmla="*/ 2046767 w 2046767"/>
                <a:gd name="connsiteY7" fmla="*/ 725672 h 1440712"/>
                <a:gd name="connsiteX8" fmla="*/ 2004475 w 2046767"/>
                <a:gd name="connsiteY8" fmla="*/ 355846 h 1440712"/>
                <a:gd name="connsiteX0" fmla="*/ 427960 w 2058109"/>
                <a:gd name="connsiteY0" fmla="*/ 0 h 1440712"/>
                <a:gd name="connsiteX1" fmla="*/ 364165 w 2058109"/>
                <a:gd name="connsiteY1" fmla="*/ 29240 h 1440712"/>
                <a:gd name="connsiteX2" fmla="*/ 0 w 2058109"/>
                <a:gd name="connsiteY2" fmla="*/ 986170 h 1440712"/>
                <a:gd name="connsiteX3" fmla="*/ 18607 w 2058109"/>
                <a:gd name="connsiteY3" fmla="*/ 1073888 h 1440712"/>
                <a:gd name="connsiteX4" fmla="*/ 781493 w 2058109"/>
                <a:gd name="connsiteY4" fmla="*/ 1150974 h 1440712"/>
                <a:gd name="connsiteX5" fmla="*/ 1004776 w 2058109"/>
                <a:gd name="connsiteY5" fmla="*/ 1201479 h 1440712"/>
                <a:gd name="connsiteX6" fmla="*/ 1610832 w 2058109"/>
                <a:gd name="connsiteY6" fmla="*/ 1440712 h 1440712"/>
                <a:gd name="connsiteX7" fmla="*/ 2046767 w 2058109"/>
                <a:gd name="connsiteY7" fmla="*/ 725672 h 1440712"/>
                <a:gd name="connsiteX8" fmla="*/ 2058109 w 2058109"/>
                <a:gd name="connsiteY8" fmla="*/ 460918 h 144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8109" h="1440712">
                  <a:moveTo>
                    <a:pt x="427960" y="0"/>
                  </a:moveTo>
                  <a:lnTo>
                    <a:pt x="364165" y="29240"/>
                  </a:lnTo>
                  <a:lnTo>
                    <a:pt x="0" y="986170"/>
                  </a:lnTo>
                  <a:lnTo>
                    <a:pt x="18607" y="1073888"/>
                  </a:lnTo>
                  <a:lnTo>
                    <a:pt x="781493" y="1150974"/>
                  </a:lnTo>
                  <a:cubicBezTo>
                    <a:pt x="809426" y="1348211"/>
                    <a:pt x="985194" y="1279985"/>
                    <a:pt x="1004776" y="1201479"/>
                  </a:cubicBezTo>
                  <a:lnTo>
                    <a:pt x="1610832" y="1440712"/>
                  </a:lnTo>
                  <a:lnTo>
                    <a:pt x="2046767" y="725672"/>
                  </a:lnTo>
                  <a:lnTo>
                    <a:pt x="2058109" y="460918"/>
                  </a:ln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Freeform 102"/>
          <p:cNvSpPr>
            <a:spLocks/>
          </p:cNvSpPr>
          <p:nvPr/>
        </p:nvSpPr>
        <p:spPr bwMode="invGray">
          <a:xfrm>
            <a:off x="5714998" y="1285861"/>
            <a:ext cx="1219649" cy="757555"/>
          </a:xfrm>
          <a:custGeom>
            <a:avLst/>
            <a:gdLst/>
            <a:ahLst/>
            <a:cxnLst>
              <a:cxn ang="0">
                <a:pos x="2529" y="1601"/>
              </a:cxn>
              <a:cxn ang="0">
                <a:pos x="3456" y="1800"/>
              </a:cxn>
              <a:cxn ang="0">
                <a:pos x="1218" y="2904"/>
              </a:cxn>
              <a:cxn ang="0">
                <a:pos x="2582" y="3078"/>
              </a:cxn>
              <a:cxn ang="0">
                <a:pos x="0" y="5263"/>
              </a:cxn>
              <a:cxn ang="0">
                <a:pos x="4356" y="2880"/>
              </a:cxn>
              <a:cxn ang="0">
                <a:pos x="3866" y="2755"/>
              </a:cxn>
              <a:cxn ang="0">
                <a:pos x="5508" y="1899"/>
              </a:cxn>
              <a:cxn ang="0">
                <a:pos x="4303" y="1564"/>
              </a:cxn>
              <a:cxn ang="0">
                <a:pos x="6355" y="0"/>
              </a:cxn>
              <a:cxn ang="0">
                <a:pos x="2529" y="1601"/>
              </a:cxn>
            </a:cxnLst>
            <a:rect l="0" t="0" r="r" b="b"/>
            <a:pathLst>
              <a:path w="6355" h="5263">
                <a:moveTo>
                  <a:pt x="2529" y="1601"/>
                </a:moveTo>
                <a:lnTo>
                  <a:pt x="3456" y="1800"/>
                </a:lnTo>
                <a:lnTo>
                  <a:pt x="1218" y="2904"/>
                </a:lnTo>
                <a:lnTo>
                  <a:pt x="2582" y="3078"/>
                </a:lnTo>
                <a:lnTo>
                  <a:pt x="0" y="5263"/>
                </a:lnTo>
                <a:lnTo>
                  <a:pt x="4356" y="2880"/>
                </a:lnTo>
                <a:lnTo>
                  <a:pt x="3866" y="2755"/>
                </a:lnTo>
                <a:lnTo>
                  <a:pt x="5508" y="1899"/>
                </a:lnTo>
                <a:lnTo>
                  <a:pt x="4303" y="1564"/>
                </a:lnTo>
                <a:lnTo>
                  <a:pt x="6355" y="0"/>
                </a:lnTo>
                <a:lnTo>
                  <a:pt x="2529" y="16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0196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grpSp>
        <p:nvGrpSpPr>
          <p:cNvPr id="29" name="Group 28"/>
          <p:cNvGrpSpPr/>
          <p:nvPr/>
        </p:nvGrpSpPr>
        <p:grpSpPr bwMode="gray">
          <a:xfrm rot="16200000">
            <a:off x="7322820" y="262128"/>
            <a:ext cx="484632" cy="682752"/>
            <a:chOff x="457200" y="859536"/>
            <a:chExt cx="550696" cy="610876"/>
          </a:xfrm>
        </p:grpSpPr>
        <p:grpSp>
          <p:nvGrpSpPr>
            <p:cNvPr id="30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35" name="Oval 34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6" name="Oval 35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7" name="Rounded Rectangle 36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31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32" name="Oval 31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3" name="Oval 32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4" name="Rounded Rectangle 33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38" name="Group 37"/>
          <p:cNvGrpSpPr/>
          <p:nvPr/>
        </p:nvGrpSpPr>
        <p:grpSpPr bwMode="gray">
          <a:xfrm rot="16200000">
            <a:off x="7322820" y="5967603"/>
            <a:ext cx="484632" cy="682752"/>
            <a:chOff x="457200" y="859536"/>
            <a:chExt cx="550696" cy="610876"/>
          </a:xfrm>
        </p:grpSpPr>
        <p:grpSp>
          <p:nvGrpSpPr>
            <p:cNvPr id="39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44" name="Oval 43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5" name="Oval 44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6" name="Rounded Rectangle 45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40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41" name="Oval 40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2" name="Oval 41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43" name="Rounded Rectangle 42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976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gray">
          <a:xfrm>
            <a:off x="2072640" y="228600"/>
            <a:ext cx="8546592" cy="8229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 bwMode="gray">
          <a:xfrm>
            <a:off x="2097024" y="1097280"/>
            <a:ext cx="8522208" cy="5230368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2852928" y="384048"/>
            <a:ext cx="6998208" cy="566738"/>
          </a:xfrm>
        </p:spPr>
        <p:txBody>
          <a:bodyPr anchor="b">
            <a:normAutofit/>
          </a:bodyPr>
          <a:lstStyle>
            <a:lvl1pPr algn="ctr">
              <a:defRPr sz="2800" b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2694432" y="1380744"/>
            <a:ext cx="7315200" cy="3721608"/>
          </a:xfrm>
          <a:ln>
            <a:solidFill>
              <a:srgbClr val="FFFFFF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2694432" y="5184648"/>
            <a:ext cx="7315200" cy="1069848"/>
          </a:xfrm>
        </p:spPr>
        <p:txBody>
          <a:bodyPr/>
          <a:lstStyle>
            <a:lvl1pPr marL="0" indent="0" algn="ctr">
              <a:buNone/>
              <a:defRPr sz="1400">
                <a:solidFill>
                  <a:srgbClr val="00000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10" name="Group 9"/>
          <p:cNvGrpSpPr/>
          <p:nvPr/>
        </p:nvGrpSpPr>
        <p:grpSpPr bwMode="gray">
          <a:xfrm>
            <a:off x="2292096" y="896112"/>
            <a:ext cx="475488" cy="374904"/>
            <a:chOff x="457200" y="859536"/>
            <a:chExt cx="550696" cy="610876"/>
          </a:xfrm>
        </p:grpSpPr>
        <p:grpSp>
          <p:nvGrpSpPr>
            <p:cNvPr id="11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16" name="Oval 15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7" name="Oval 16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8" name="Rounded Rectangle 17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2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13" name="Oval 12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4" name="Oval 13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5" name="Rounded Rectangle 14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19" name="Group 18"/>
          <p:cNvGrpSpPr/>
          <p:nvPr/>
        </p:nvGrpSpPr>
        <p:grpSpPr bwMode="gray">
          <a:xfrm>
            <a:off x="9936480" y="896112"/>
            <a:ext cx="475488" cy="374904"/>
            <a:chOff x="457200" y="859536"/>
            <a:chExt cx="550696" cy="610876"/>
          </a:xfrm>
        </p:grpSpPr>
        <p:grpSp>
          <p:nvGrpSpPr>
            <p:cNvPr id="20" name="Group 19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25" name="Oval 24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6" name="Oval 25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7" name="Rounded Rectangle 26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21" name="Group 20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22" name="Oval 21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3" name="Oval 22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4" name="Rounded Rectangle 23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1620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0"/>
            <a:ext cx="12192000" cy="1143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8" name="Group 7"/>
          <p:cNvGrpSpPr/>
          <p:nvPr/>
        </p:nvGrpSpPr>
        <p:grpSpPr bwMode="gray">
          <a:xfrm>
            <a:off x="584200" y="859536"/>
            <a:ext cx="734261" cy="610876"/>
            <a:chOff x="457200" y="859536"/>
            <a:chExt cx="550696" cy="610876"/>
          </a:xfrm>
        </p:grpSpPr>
        <p:grpSp>
          <p:nvGrpSpPr>
            <p:cNvPr id="9" name="Group 10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14" name="Oval 13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5" name="Oval 14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6" name="Rounded Rectangle 15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0" name="Group 11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11" name="Oval 10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2" name="Oval 11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3" name="Rounded Rectangle 12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17" name="Group 16"/>
          <p:cNvGrpSpPr/>
          <p:nvPr/>
        </p:nvGrpSpPr>
        <p:grpSpPr bwMode="gray">
          <a:xfrm>
            <a:off x="10875264" y="859536"/>
            <a:ext cx="734261" cy="610876"/>
            <a:chOff x="457200" y="859536"/>
            <a:chExt cx="550696" cy="610876"/>
          </a:xfrm>
        </p:grpSpPr>
        <p:grpSp>
          <p:nvGrpSpPr>
            <p:cNvPr id="18" name="Group 17"/>
            <p:cNvGrpSpPr/>
            <p:nvPr userDrawn="1"/>
          </p:nvGrpSpPr>
          <p:grpSpPr bwMode="gray">
            <a:xfrm>
              <a:off x="457200" y="859536"/>
              <a:ext cx="203224" cy="610876"/>
              <a:chOff x="438912" y="859536"/>
              <a:chExt cx="203224" cy="610876"/>
            </a:xfrm>
          </p:grpSpPr>
          <p:sp>
            <p:nvSpPr>
              <p:cNvPr id="23" name="Oval 22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4" name="Oval 23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5" name="Rounded Rectangle 24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19" name="Group 18"/>
            <p:cNvGrpSpPr/>
            <p:nvPr userDrawn="1"/>
          </p:nvGrpSpPr>
          <p:grpSpPr bwMode="gray">
            <a:xfrm>
              <a:off x="804672" y="859536"/>
              <a:ext cx="203224" cy="610876"/>
              <a:chOff x="438912" y="859536"/>
              <a:chExt cx="203224" cy="610876"/>
            </a:xfrm>
          </p:grpSpPr>
          <p:sp>
            <p:nvSpPr>
              <p:cNvPr id="20" name="Oval 19"/>
              <p:cNvSpPr/>
              <p:nvPr userDrawn="1"/>
            </p:nvSpPr>
            <p:spPr bwMode="gray">
              <a:xfrm>
                <a:off x="438912" y="859536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1" name="Oval 20"/>
              <p:cNvSpPr/>
              <p:nvPr userDrawn="1"/>
            </p:nvSpPr>
            <p:spPr bwMode="gray">
              <a:xfrm>
                <a:off x="440968" y="1269244"/>
                <a:ext cx="201168" cy="201168"/>
              </a:xfrm>
              <a:prstGeom prst="ellipse">
                <a:avLst/>
              </a:prstGeom>
              <a:solidFill>
                <a:srgbClr val="000000">
                  <a:alpha val="50000"/>
                </a:srgbClr>
              </a:solidFill>
              <a:ln w="28575">
                <a:solidFill>
                  <a:srgbClr val="FFFFFF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22" name="Rounded Rectangle 21"/>
              <p:cNvSpPr/>
              <p:nvPr userDrawn="1"/>
            </p:nvSpPr>
            <p:spPr bwMode="gray">
              <a:xfrm>
                <a:off x="493776" y="950976"/>
                <a:ext cx="91440" cy="42976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C7C7C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8741664" y="6419088"/>
            <a:ext cx="284480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59E1D-8CE8-4980-BDEB-B02A72653C74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609600" y="6419088"/>
            <a:ext cx="386080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4669536" y="6419088"/>
            <a:ext cx="284480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EB2F0-C64D-44DC-BB18-275B7CEAB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32563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1"/>
        </a:buClr>
        <a:buSzPct val="80000"/>
        <a:buFont typeface="Wingdings" pitchFamily="2" charset="2"/>
        <a:buChar char="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75000"/>
        <a:buFont typeface="Wingdings" pitchFamily="2" charset="2"/>
        <a:buChar char="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70000"/>
        <a:buFont typeface="Wingdings" pitchFamily="2" charset="2"/>
        <a:buChar char="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65000"/>
        <a:buFont typeface="Wingdings" pitchFamily="2" charset="2"/>
        <a:buChar char="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60000"/>
        <a:buFont typeface="Wingdings" pitchFamily="2" charset="2"/>
        <a:buChar char="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mailto:rev2@ssu.ac.k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mailto:rev@ssu.ac.kr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C6609-31FD-4B99-9B5E-A84807F0D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Online</a:t>
            </a:r>
            <a:r>
              <a:rPr lang="ko-KR" altLang="en-US" dirty="0"/>
              <a:t> </a:t>
            </a:r>
            <a:r>
              <a:rPr lang="en-US" altLang="ko-KR" dirty="0"/>
              <a:t>Cinema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B49637-B3A7-43FB-8F14-6A701DD27C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웹프로그래밍 </a:t>
            </a:r>
            <a:r>
              <a:rPr lang="en-US" altLang="ko-KR" dirty="0"/>
              <a:t>5</a:t>
            </a:r>
            <a:r>
              <a:rPr lang="ko-KR" altLang="en-US" dirty="0"/>
              <a:t>조 </a:t>
            </a:r>
            <a:r>
              <a:rPr lang="en-US" altLang="ko-KR" dirty="0"/>
              <a:t>– </a:t>
            </a:r>
            <a:r>
              <a:rPr lang="ko-KR" altLang="en-US" dirty="0"/>
              <a:t>민기 </a:t>
            </a:r>
            <a:r>
              <a:rPr lang="ko-KR" altLang="en-US" dirty="0" err="1"/>
              <a:t>마준혁</a:t>
            </a:r>
            <a:r>
              <a:rPr lang="ko-KR" altLang="en-US" dirty="0"/>
              <a:t> </a:t>
            </a:r>
            <a:r>
              <a:rPr lang="ko-KR" altLang="en-US" dirty="0" err="1"/>
              <a:t>모동민</a:t>
            </a:r>
            <a:r>
              <a:rPr lang="ko-KR" altLang="en-US" dirty="0"/>
              <a:t> 문정현</a:t>
            </a:r>
          </a:p>
        </p:txBody>
      </p:sp>
    </p:spTree>
    <p:extLst>
      <p:ext uri="{BB962C8B-B14F-4D97-AF65-F5344CB8AC3E}">
        <p14:creationId xmlns:p14="http://schemas.microsoft.com/office/powerpoint/2010/main" val="2277684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소개</a:t>
            </a:r>
            <a:r>
              <a:rPr lang="en-US" altLang="ko-KR" dirty="0"/>
              <a:t> – 3-1. </a:t>
            </a:r>
            <a:r>
              <a:rPr lang="ko-KR" altLang="en-US" dirty="0"/>
              <a:t>회원 정보 수정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692471" y="1496885"/>
            <a:ext cx="587654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회원가입시 제출한 비밀번호와 이메일</a:t>
            </a:r>
            <a:r>
              <a:rPr lang="en-US" altLang="ko-KR" dirty="0"/>
              <a:t>, </a:t>
            </a:r>
            <a:r>
              <a:rPr lang="ko-KR" altLang="en-US" dirty="0"/>
              <a:t>그리고 별명을 수정할 수 있는 페이지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아래와 같이 예제로 변경하겠습니다</a:t>
            </a:r>
            <a:endParaRPr lang="en-US" altLang="ko-KR" dirty="0"/>
          </a:p>
          <a:p>
            <a:r>
              <a:rPr lang="en-US" altLang="ko-KR" dirty="0"/>
              <a:t>PW : 12345</a:t>
            </a:r>
          </a:p>
          <a:p>
            <a:r>
              <a:rPr lang="en-US" altLang="ko-KR" dirty="0"/>
              <a:t>Email : </a:t>
            </a:r>
            <a:r>
              <a:rPr lang="en-US" altLang="ko-KR" dirty="0">
                <a:hlinkClick r:id="rId2"/>
              </a:rPr>
              <a:t>rev2@ssu.ac.kr</a:t>
            </a:r>
            <a:endParaRPr lang="en-US" altLang="ko-KR" dirty="0"/>
          </a:p>
          <a:p>
            <a:r>
              <a:rPr lang="en-US" altLang="ko-KR" dirty="0"/>
              <a:t>Nickname : rev_nick2 </a:t>
            </a:r>
          </a:p>
          <a:p>
            <a:endParaRPr lang="en-US" altLang="ko-KR" dirty="0"/>
          </a:p>
          <a:p>
            <a:r>
              <a:rPr lang="ko-KR" altLang="en-US" dirty="0"/>
              <a:t>기존 비밀번호로는 로그인이 진행되지 않으며 수정한 비밀번호로 만 로그인이 가능합니다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바뀐 별명은 홈 화면에서 확인이 가능합니다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AE218A4-5869-4BE9-9AF3-AA218DBC0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496885"/>
            <a:ext cx="4863415" cy="478150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3D6D354-3DBC-4AFD-9512-D09261C30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2471" y="4411440"/>
            <a:ext cx="6176314" cy="76234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101ACE-8392-4427-B6B8-21959062DC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2471" y="5719013"/>
            <a:ext cx="6176314" cy="1118754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D7943F8A-792D-4205-9A9A-64A4F40E968D}"/>
              </a:ext>
            </a:extLst>
          </p:cNvPr>
          <p:cNvSpPr/>
          <p:nvPr/>
        </p:nvSpPr>
        <p:spPr>
          <a:xfrm>
            <a:off x="5590031" y="6436886"/>
            <a:ext cx="1128955" cy="34137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677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소개</a:t>
            </a:r>
            <a:r>
              <a:rPr lang="en-US" altLang="ko-KR" dirty="0"/>
              <a:t> – 3-2. </a:t>
            </a:r>
            <a:r>
              <a:rPr lang="ko-KR" altLang="en-US" dirty="0"/>
              <a:t>설문조사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705856" y="1496885"/>
            <a:ext cx="587654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사용자에게 최적화된 영화를 추천하기 위한 설문조사 페이지 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사용자의 나이</a:t>
            </a:r>
            <a:r>
              <a:rPr lang="en-US" altLang="ko-KR" dirty="0"/>
              <a:t>,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그리고 선호장르를 통해 사용자에게 더 빠르게 자신에게 맞는 영화를 찾을 수 있게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제출하게 되면 알람으로 어떤 정보가 등록되었는지 알려주며</a:t>
            </a:r>
            <a:r>
              <a:rPr lang="en-US" altLang="ko-KR" dirty="0"/>
              <a:t>, </a:t>
            </a:r>
            <a:r>
              <a:rPr lang="ko-KR" altLang="en-US" dirty="0"/>
              <a:t>홈 화면에서 수정된 장르가 표시됩니다</a:t>
            </a:r>
            <a:r>
              <a:rPr lang="en-US" altLang="ko-KR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25F314A-12F4-49D4-9ECD-AE93EA6EC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612" y="1496885"/>
            <a:ext cx="5003020" cy="49138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47DFC79-5079-4ABE-B090-04DB0CFE1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856" y="4082208"/>
            <a:ext cx="5986272" cy="100085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16A8665-0B33-4073-BFFA-FE52C1A5F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856" y="5361115"/>
            <a:ext cx="6070300" cy="1000859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78BB2783-CDFE-4554-989C-B916E770E7CA}"/>
              </a:ext>
            </a:extLst>
          </p:cNvPr>
          <p:cNvSpPr/>
          <p:nvPr/>
        </p:nvSpPr>
        <p:spPr>
          <a:xfrm>
            <a:off x="9223568" y="6020598"/>
            <a:ext cx="1128955" cy="34137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9531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소개</a:t>
            </a:r>
            <a:r>
              <a:rPr lang="en-US" altLang="ko-KR" dirty="0"/>
              <a:t> – 4. </a:t>
            </a:r>
            <a:r>
              <a:rPr lang="ko-KR" altLang="en-US" dirty="0"/>
              <a:t>영화 소개 페이지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219D42-8478-4CC6-A895-851AFEC75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5520" y="6377050"/>
            <a:ext cx="2039112" cy="23164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ko-KR" altLang="en-US" sz="1000" dirty="0"/>
              <a:t>위 페이지는 완성본이 아닙니다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692471" y="1496885"/>
            <a:ext cx="58765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홈에서 클릭한 영화를 소개하는 페이지입니다</a:t>
            </a:r>
            <a:r>
              <a:rPr lang="en-US" altLang="ko-KR" dirty="0"/>
              <a:t>. </a:t>
            </a:r>
            <a:r>
              <a:rPr lang="ko-KR" altLang="en-US" dirty="0"/>
              <a:t>포스터와 줄거리와 유저들의 코멘트와 </a:t>
            </a:r>
            <a:r>
              <a:rPr lang="ko-KR" altLang="en-US" dirty="0" err="1"/>
              <a:t>별점이</a:t>
            </a:r>
            <a:r>
              <a:rPr lang="ko-KR" altLang="en-US" dirty="0"/>
              <a:t> 출력됩니다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반응형 웹 페이지로써 화면의 크기에 따라 </a:t>
            </a:r>
            <a:r>
              <a:rPr lang="en-US" altLang="ko-KR" dirty="0"/>
              <a:t>PC, </a:t>
            </a:r>
            <a:r>
              <a:rPr lang="ko-KR" altLang="en-US" dirty="0"/>
              <a:t>태블릿</a:t>
            </a:r>
            <a:r>
              <a:rPr lang="en-US" altLang="ko-KR" dirty="0"/>
              <a:t>, </a:t>
            </a:r>
            <a:r>
              <a:rPr lang="ko-KR" altLang="en-US" dirty="0"/>
              <a:t>모바일에 따라 다른 모습을 보여줍니다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8E629A-C874-42CA-92AF-8F367296F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047" y="3251211"/>
            <a:ext cx="5803392" cy="329789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7910714-C47C-4CBC-B325-1D11286AA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060" y="1496885"/>
            <a:ext cx="1512508" cy="46716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F429328-18DA-48CA-AA57-59831FA77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751" y="1842390"/>
            <a:ext cx="3594537" cy="398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822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904592-8F0F-4F56-972A-8517F43E2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팀원별</a:t>
            </a:r>
            <a:r>
              <a:rPr lang="ko-KR" altLang="en-US" dirty="0"/>
              <a:t> 역할 및 활동 내용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1E893907-BB3E-4081-80AB-B243EFE080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48173"/>
              </p:ext>
            </p:extLst>
          </p:nvPr>
        </p:nvGraphicFramePr>
        <p:xfrm>
          <a:off x="554736" y="1574800"/>
          <a:ext cx="11082528" cy="4972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016">
                  <a:extLst>
                    <a:ext uri="{9D8B030D-6E8A-4147-A177-3AD203B41FA5}">
                      <a16:colId xmlns:a16="http://schemas.microsoft.com/office/drawing/2014/main" val="3882657241"/>
                    </a:ext>
                  </a:extLst>
                </a:gridCol>
                <a:gridCol w="1633728">
                  <a:extLst>
                    <a:ext uri="{9D8B030D-6E8A-4147-A177-3AD203B41FA5}">
                      <a16:colId xmlns:a16="http://schemas.microsoft.com/office/drawing/2014/main" val="1271304695"/>
                    </a:ext>
                  </a:extLst>
                </a:gridCol>
                <a:gridCol w="7796784">
                  <a:extLst>
                    <a:ext uri="{9D8B030D-6E8A-4147-A177-3AD203B41FA5}">
                      <a16:colId xmlns:a16="http://schemas.microsoft.com/office/drawing/2014/main" val="2541156447"/>
                    </a:ext>
                  </a:extLst>
                </a:gridCol>
              </a:tblGrid>
              <a:tr h="9944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역할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활동 내용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0602984"/>
                  </a:ext>
                </a:extLst>
              </a:tr>
              <a:tr h="9944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민기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팀장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영화 소개 페이지 작성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백엔드</a:t>
                      </a:r>
                      <a:r>
                        <a:rPr lang="ko-KR" altLang="en-US" dirty="0"/>
                        <a:t> 구축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github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관리</a:t>
                      </a:r>
                      <a:r>
                        <a:rPr lang="en-US" altLang="ko-KR" dirty="0"/>
                        <a:t>, ppt </a:t>
                      </a:r>
                      <a:r>
                        <a:rPr lang="ko-KR" altLang="en-US" dirty="0"/>
                        <a:t>작성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영상 편집</a:t>
                      </a:r>
                      <a:endParaRPr lang="en-US" altLang="ko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8244738"/>
                  </a:ext>
                </a:extLst>
              </a:tr>
              <a:tr h="9944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문정현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서기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회의록 작성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회원가입</a:t>
                      </a:r>
                      <a:r>
                        <a:rPr lang="en-US" altLang="ko-KR" dirty="0"/>
                        <a:t>, ID/PW </a:t>
                      </a:r>
                      <a:r>
                        <a:rPr lang="ko-KR" altLang="en-US" dirty="0"/>
                        <a:t>찾기 페이지 작성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로그인 데이터 설계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9537673"/>
                  </a:ext>
                </a:extLst>
              </a:tr>
              <a:tr h="9944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마준혁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팀원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마이페이지 및 설문조사 페이지 작성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 설문조사 데이터 설계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algn="ctr" latinLnBrk="1"/>
                      <a:r>
                        <a:rPr lang="ko-KR" altLang="en-US" dirty="0"/>
                        <a:t>영화 소개 페이지 데이터 구축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9779364"/>
                  </a:ext>
                </a:extLst>
              </a:tr>
              <a:tr h="9944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모동민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팀원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홈 화면 작성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장르별 포스터 수집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fabicon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제작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css</a:t>
                      </a:r>
                      <a:r>
                        <a:rPr lang="ko-KR" altLang="en-US" dirty="0"/>
                        <a:t> 통합 시도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139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104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A6353F-1CCD-4C49-90D7-27564A6D5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개선점 </a:t>
            </a:r>
            <a:r>
              <a:rPr lang="en-US" altLang="ko-KR" dirty="0"/>
              <a:t>- </a:t>
            </a:r>
            <a:r>
              <a:rPr lang="ko-KR" altLang="en-US" dirty="0"/>
              <a:t>로그인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9D28DA-E73A-4E07-AD6E-944DC366B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비밀번호를 찾을 때</a:t>
            </a:r>
            <a:r>
              <a:rPr lang="en-US" altLang="ko-KR" dirty="0"/>
              <a:t>, </a:t>
            </a:r>
            <a:r>
              <a:rPr lang="ko-KR" altLang="en-US" dirty="0"/>
              <a:t>이메일 체크 및 임시 비밀번호 등의 방법을 사용해서 보안성을 높였어야 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현재 평문으로 데이터가 전송되기 때문에 암호화의 과정이 필요합니다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데이터의 저장도 </a:t>
            </a:r>
            <a:r>
              <a:rPr lang="en-US" altLang="ko-KR" dirty="0"/>
              <a:t>JSON </a:t>
            </a:r>
            <a:r>
              <a:rPr lang="ko-KR" altLang="en-US" dirty="0"/>
              <a:t>파일로 이루어지기 때문에 더 큰 파일에서는 암호화된 파일로 저장해야 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735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F92D7-EB91-4E6A-A344-2552A7499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개선점 </a:t>
            </a:r>
            <a:r>
              <a:rPr lang="en-US" altLang="ko-KR" dirty="0"/>
              <a:t>- </a:t>
            </a:r>
            <a:r>
              <a:rPr lang="ko-KR" altLang="en-US" dirty="0"/>
              <a:t>마이페이지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2EC111-1854-4625-B752-86AF4841B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사용자가 확인한 영화의 로그를 테이블 형태로 보여주는 서비스를 제작해야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반응형 웹 페이지로 제작을 하려고 했지만 영화 소개 페이지와 다른 점이 많아 추후에 구현하고 싶습니다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2153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F92D7-EB91-4E6A-A344-2552A7499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개선점 </a:t>
            </a:r>
            <a:r>
              <a:rPr lang="en-US" altLang="ko-KR" dirty="0"/>
              <a:t>– </a:t>
            </a:r>
            <a:r>
              <a:rPr lang="ko-KR" altLang="en-US" dirty="0"/>
              <a:t>홈 화면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2EC111-1854-4625-B752-86AF4841B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dirty="0"/>
              <a:t>원래는 홈 화면에서는 설문 조사를 통해 얻은 자신의 선호 장르가 우선적으로 화면상단에 배치 되어있고 나머지 장르가 밑으로 나열 되는 방식을 구현 하려했으나 실패하였습니다</a:t>
            </a:r>
            <a:r>
              <a:rPr lang="en-US" altLang="ko-KR" dirty="0"/>
              <a:t>. </a:t>
            </a:r>
            <a:r>
              <a:rPr lang="ko-KR" altLang="en-US" dirty="0"/>
              <a:t>이 부분을 나중에 개선한다면 완벽한 홈 화면이 되겠다고 생각합니다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홈 화면의 슬라이드 기능 또한 성공했으나 아쉬운 부분은 버튼을 포스터가 있는 라인에 양 옆에 배치하고 싶었으나 코드가 너무 복잡해지는 현실적 문제로 포스터 아래로 배치하게 되었습니다</a:t>
            </a:r>
            <a:r>
              <a:rPr lang="en-US" altLang="ko-KR" dirty="0"/>
              <a:t>. </a:t>
            </a:r>
            <a:r>
              <a:rPr lang="ko-KR" altLang="en-US" dirty="0"/>
              <a:t>향후 이러한 부분들을 고친다면 조금 더 세련된 홈 화면이 되리라 생각합니다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2373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40C897-D08F-487D-B0B2-4DA2B17C1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개선점 </a:t>
            </a:r>
            <a:r>
              <a:rPr lang="en-US" altLang="ko-KR" dirty="0"/>
              <a:t>-</a:t>
            </a:r>
            <a:r>
              <a:rPr lang="ko-KR" altLang="en-US" dirty="0"/>
              <a:t> 영화 소개 페이지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E70CD2-CA74-4F33-B366-030709845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영화소개 페이지의 원래 계획은 있었던 자유 게시판의 글들 중 영화에 관련된 태그가 있으면 가져오는 서비스였습니다</a:t>
            </a:r>
            <a:r>
              <a:rPr lang="en-US" altLang="ko-KR" dirty="0"/>
              <a:t>. </a:t>
            </a:r>
            <a:r>
              <a:rPr lang="ko-KR" altLang="en-US" dirty="0"/>
              <a:t>하지만 데이터베이스 연동 실패로 인해 이러한 서비스를 제작할 수 없기에 문자열 데이터로 대체한 것이 현재의 페이지입니다</a:t>
            </a:r>
            <a:r>
              <a:rPr lang="en-US" altLang="ko-KR" dirty="0"/>
              <a:t>. </a:t>
            </a:r>
            <a:r>
              <a:rPr lang="ko-KR" altLang="en-US" dirty="0"/>
              <a:t>추후 데이터베이스와 연동하여 정상적인 자유게시판을 제작하고</a:t>
            </a:r>
            <a:r>
              <a:rPr lang="en-US" altLang="ko-KR" dirty="0"/>
              <a:t> </a:t>
            </a:r>
            <a:r>
              <a:rPr lang="ko-KR" altLang="en-US" dirty="0"/>
              <a:t>자동으로 영화 소개페이지의 </a:t>
            </a:r>
            <a:r>
              <a:rPr lang="ko-KR" altLang="en-US" dirty="0" err="1"/>
              <a:t>별점과</a:t>
            </a:r>
            <a:r>
              <a:rPr lang="ko-KR" altLang="en-US" dirty="0"/>
              <a:t> 코멘트가 자유게시판의 내용들에 따라 변경되어 계획대로의 서비스 제공을 바라고 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13313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4370B7-B530-4E74-AA67-92C540994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느낀 점 </a:t>
            </a:r>
            <a:r>
              <a:rPr lang="en-US" altLang="ko-KR" dirty="0"/>
              <a:t>- </a:t>
            </a:r>
            <a:r>
              <a:rPr lang="ko-KR" altLang="en-US" dirty="0" err="1"/>
              <a:t>마준혁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D22EF1-83AB-4613-B26C-89252EAAC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다른 조원들과 같이 코딩을 하며</a:t>
            </a:r>
            <a:r>
              <a:rPr lang="en-US" altLang="ko-KR" dirty="0"/>
              <a:t> </a:t>
            </a:r>
            <a:r>
              <a:rPr lang="ko-KR" altLang="en-US" dirty="0"/>
              <a:t>다른 사람들의 코딩하는 스타일을 확인하는 계기가 되었으며 웹프로그램을 하는 기본적인 방법을 배우는 중요한 계기가 되었다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설문조사 페이지를 제작할 때</a:t>
            </a:r>
            <a:r>
              <a:rPr lang="en-US" altLang="ko-KR" dirty="0"/>
              <a:t>  </a:t>
            </a:r>
            <a:r>
              <a:rPr lang="en-US" altLang="ko-KR" dirty="0" err="1"/>
              <a:t>css</a:t>
            </a:r>
            <a:r>
              <a:rPr lang="ko-KR" altLang="en-US" dirty="0"/>
              <a:t>를 통하여 라디오버튼을 원하는 스타일로 만들었지만</a:t>
            </a:r>
            <a:r>
              <a:rPr lang="en-US" altLang="ko-KR" dirty="0"/>
              <a:t> </a:t>
            </a:r>
            <a:r>
              <a:rPr lang="ko-KR" altLang="en-US" dirty="0"/>
              <a:t>나중에 만들 기회가 생긴다면 개선하고 싶다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8726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1675A8-C73E-401D-9331-455F797F3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느낀점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문정현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9E0EF9-D8BC-4F56-8C09-3626E9F2A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웹프로그래밍 프로젝트를 통해 </a:t>
            </a:r>
            <a:r>
              <a:rPr lang="en-US" altLang="ko-KR" dirty="0"/>
              <a:t>html </a:t>
            </a:r>
            <a:r>
              <a:rPr lang="en-US" altLang="ko-KR" dirty="0" err="1"/>
              <a:t>css</a:t>
            </a:r>
            <a:r>
              <a:rPr lang="en-US" altLang="ko-KR" dirty="0"/>
              <a:t> java </a:t>
            </a:r>
            <a:r>
              <a:rPr lang="ko-KR" altLang="en-US" dirty="0"/>
              <a:t>등등 여러 웹 개발 언어에 대해 잘 이해할 수 있는 기회가 되었다</a:t>
            </a:r>
            <a:r>
              <a:rPr lang="en-US" altLang="ko-KR" dirty="0"/>
              <a:t>. </a:t>
            </a:r>
            <a:r>
              <a:rPr lang="ko-KR" altLang="en-US" dirty="0"/>
              <a:t>여러 아이디어를 합치는 과정이 좋았고 협동심을 기를 수 있었다</a:t>
            </a:r>
          </a:p>
          <a:p>
            <a:r>
              <a:rPr lang="ko-KR" altLang="en-US" dirty="0"/>
              <a:t>다음엔 로그인 회원가입 부분에 좀 더 보안이 잘되게 만들어 보고싶다</a:t>
            </a:r>
            <a:r>
              <a:rPr lang="en-US" altLang="ko-KR" dirty="0"/>
              <a:t>. </a:t>
            </a:r>
            <a:r>
              <a:rPr lang="ko-KR" altLang="en-US" dirty="0"/>
              <a:t>또 영화를 실제로 틀 수 있게 하는 기능이나 알고리즘 부분을 더 개발 해보고 싶다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1831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B480D-EED2-436E-92FF-CC4AE81E4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5B3597-2701-4E9C-9988-9A3F55EA3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Online Cinema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Online Cinema</a:t>
            </a:r>
            <a:r>
              <a:rPr lang="ko-KR" altLang="en-US" dirty="0"/>
              <a:t>의 구성</a:t>
            </a:r>
            <a:endParaRPr lang="en-US" altLang="ko-KR" dirty="0"/>
          </a:p>
          <a:p>
            <a:r>
              <a:rPr lang="ko-KR" altLang="en-US" dirty="0"/>
              <a:t>기능 소개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839129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1675A8-C73E-401D-9331-455F797F3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느낀점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 err="1"/>
              <a:t>모동민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9E0EF9-D8BC-4F56-8C09-3626E9F2A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인생에서 처음으로 홈페이지라는 것을 제 손으로 처음 만들어 보았습니다</a:t>
            </a:r>
            <a:r>
              <a:rPr lang="en-US" altLang="ko-KR" dirty="0"/>
              <a:t>. </a:t>
            </a:r>
            <a:r>
              <a:rPr lang="ko-KR" altLang="en-US" dirty="0"/>
              <a:t>처음에는 이게 어떻게 완성을 시킬지 막막했지만 조원들과 회의하며 점점 해결책이 보이고 조금씩 완성되어가는 홈페이지들을 보니 정말 뿌듯했습니다</a:t>
            </a:r>
            <a:r>
              <a:rPr lang="en-US" altLang="ko-KR" dirty="0"/>
              <a:t>. </a:t>
            </a:r>
            <a:r>
              <a:rPr lang="ko-KR" altLang="en-US" dirty="0"/>
              <a:t>앞으로 이러한 경험이 향후 있을 여러 가지 프로젝트를 할 때 자양분이 되리라 생각합니다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5684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FF2274-721F-405F-A99A-4F074D4E0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느낀점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민기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5E87E3-C654-4DE5-B3AC-1C436DADD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웹에 전혀 관심이 없던 나에게 처음으로 끝까지 만들어본 프로젝트이다</a:t>
            </a:r>
            <a:r>
              <a:rPr lang="en-US" altLang="ko-KR" dirty="0"/>
              <a:t>. </a:t>
            </a:r>
            <a:r>
              <a:rPr lang="ko-KR" altLang="en-US" dirty="0"/>
              <a:t>처음부터 시작했기 때문에 많은 어려움이 있었지만 끝까지 해낸 것에 재미를 느꼈다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수업에 배운 내용만 가지고도 원하는 기능들을 대부분 구현할 수 있는 것을 보고 자신감을 가지게 되었다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팀 프로젝트의 팀장을 처음 맡았으며</a:t>
            </a:r>
            <a:r>
              <a:rPr lang="en-US" altLang="ko-KR" dirty="0"/>
              <a:t>, </a:t>
            </a:r>
            <a:r>
              <a:rPr lang="ko-KR" altLang="en-US" dirty="0"/>
              <a:t>주도적으로 </a:t>
            </a:r>
            <a:r>
              <a:rPr lang="en-US" altLang="ko-KR" dirty="0"/>
              <a:t>git</a:t>
            </a:r>
            <a:r>
              <a:rPr lang="ko-KR" altLang="en-US" dirty="0"/>
              <a:t>을 관리하는 방법에 대해 익혔다</a:t>
            </a:r>
            <a:r>
              <a:rPr lang="en-US" altLang="ko-KR" dirty="0"/>
              <a:t>. </a:t>
            </a:r>
            <a:r>
              <a:rPr lang="ko-KR" altLang="en-US" dirty="0"/>
              <a:t>비록 웹에 대한 프로젝트를 추후에 진행하지 않더라도 이번 프로젝트에서 팀장으로써 배운 점이 많으며</a:t>
            </a:r>
            <a:r>
              <a:rPr lang="en-US" altLang="ko-KR" dirty="0"/>
              <a:t>, </a:t>
            </a:r>
            <a:r>
              <a:rPr lang="ko-KR" altLang="en-US" dirty="0"/>
              <a:t>내가 부족한 부분을 알게 되었다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9405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223935-738D-4807-AA41-79A787235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Online Cinema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F3650CC-D8AB-4E48-932F-924C248D7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00" t="26711" r="69700" b="60252"/>
          <a:stretch/>
        </p:blipFill>
        <p:spPr>
          <a:xfrm>
            <a:off x="838200" y="1584959"/>
            <a:ext cx="4721352" cy="106861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B344264-CCA5-48B0-9516-3D17FBE75E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00" t="34925" r="69100" b="50000"/>
          <a:stretch/>
        </p:blipFill>
        <p:spPr>
          <a:xfrm>
            <a:off x="1572768" y="2161597"/>
            <a:ext cx="5807132" cy="148926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17B1504-845B-4066-8AC5-E6EABD97E1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99" t="52548" r="69001" b="30859"/>
          <a:stretch/>
        </p:blipFill>
        <p:spPr>
          <a:xfrm>
            <a:off x="5900927" y="1340740"/>
            <a:ext cx="5583937" cy="15697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9FD6B8-6503-447A-8A82-AF4180FE718A}"/>
              </a:ext>
            </a:extLst>
          </p:cNvPr>
          <p:cNvSpPr txBox="1"/>
          <p:nvPr/>
        </p:nvSpPr>
        <p:spPr>
          <a:xfrm>
            <a:off x="664464" y="4121775"/>
            <a:ext cx="10863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현재 전세계에서 발발하는 </a:t>
            </a:r>
            <a:r>
              <a:rPr lang="en-US" altLang="ko-KR" dirty="0"/>
              <a:t>covid19</a:t>
            </a:r>
            <a:r>
              <a:rPr lang="ko-KR" altLang="en-US" dirty="0"/>
              <a:t>로 인해 영화관은 가기 어려운 곳이 되었습니다</a:t>
            </a:r>
            <a:r>
              <a:rPr lang="en-US" altLang="ko-KR" dirty="0"/>
              <a:t>. </a:t>
            </a:r>
            <a:r>
              <a:rPr lang="ko-KR" altLang="en-US" dirty="0"/>
              <a:t>그러나 영화관람은 </a:t>
            </a:r>
            <a:r>
              <a:rPr lang="ko-KR" altLang="en-US" dirty="0" err="1"/>
              <a:t>넷플릭스</a:t>
            </a:r>
            <a:r>
              <a:rPr lang="en-US" altLang="ko-KR" dirty="0"/>
              <a:t>, </a:t>
            </a:r>
            <a:r>
              <a:rPr lang="ko-KR" altLang="en-US" dirty="0" err="1"/>
              <a:t>왓챠</a:t>
            </a:r>
            <a:r>
              <a:rPr lang="ko-KR" altLang="en-US" dirty="0"/>
              <a:t> 같은 구독형 모델로 대체되어 많은 사람들이 결제하여 문화 생활을 향유하고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Online Cinema</a:t>
            </a:r>
            <a:r>
              <a:rPr lang="ko-KR" altLang="en-US" dirty="0"/>
              <a:t>는 사람을 만나기 어려운 현 상황에서 사람들의 영화 평가를 볼 수 있는 서비스입니다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42164E1-8871-43C3-A4F0-E9C0E8B1A2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00" t="27354" r="75100" b="60080"/>
          <a:stretch/>
        </p:blipFill>
        <p:spPr>
          <a:xfrm>
            <a:off x="6294120" y="2161597"/>
            <a:ext cx="4069566" cy="112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737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4ED1BB-1403-45E7-ADEE-FA019654A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Online Cinema</a:t>
            </a:r>
            <a:r>
              <a:rPr lang="ko-KR" altLang="en-US" dirty="0"/>
              <a:t>의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D06D6C-C49F-402F-9A27-634F44844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로그인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설문조사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마이 페이지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 </a:t>
            </a:r>
            <a:r>
              <a:rPr lang="ko-KR" altLang="en-US" dirty="0"/>
              <a:t>영화 소개 페이지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85385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소개</a:t>
            </a:r>
            <a:r>
              <a:rPr lang="en-US" altLang="ko-KR" dirty="0"/>
              <a:t> – 1. </a:t>
            </a:r>
            <a:r>
              <a:rPr lang="ko-KR" altLang="en-US" dirty="0"/>
              <a:t>로그인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8D2A51-B32E-4F5B-9DF7-117130EB4F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01" t="12726" r="61199" b="12370"/>
          <a:stretch/>
        </p:blipFill>
        <p:spPr>
          <a:xfrm>
            <a:off x="1127760" y="1496885"/>
            <a:ext cx="4404360" cy="47339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57775" y="1746290"/>
            <a:ext cx="587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저희 서비스를 이용하기 위한 로그인 페이지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회원 가입 후에 아이디와 비밀번호를 입력하면 홈 화면으로 이동합니다</a:t>
            </a:r>
            <a:r>
              <a:rPr lang="en-US" altLang="ko-KR" dirty="0"/>
              <a:t>.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6D05034-C0F9-478B-85DF-74788A9770B0}"/>
              </a:ext>
            </a:extLst>
          </p:cNvPr>
          <p:cNvSpPr/>
          <p:nvPr/>
        </p:nvSpPr>
        <p:spPr>
          <a:xfrm>
            <a:off x="2365248" y="4632960"/>
            <a:ext cx="1011936" cy="34137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설명선: 선 7">
            <a:extLst>
              <a:ext uri="{FF2B5EF4-FFF2-40B4-BE49-F238E27FC236}">
                <a16:creationId xmlns:a16="http://schemas.microsoft.com/office/drawing/2014/main" id="{F73FB51C-DD0F-4401-ADD0-B42BA3F710FC}"/>
              </a:ext>
            </a:extLst>
          </p:cNvPr>
          <p:cNvSpPr/>
          <p:nvPr/>
        </p:nvSpPr>
        <p:spPr>
          <a:xfrm>
            <a:off x="6010656" y="3549910"/>
            <a:ext cx="5343144" cy="1217162"/>
          </a:xfrm>
          <a:prstGeom prst="borderCallout1">
            <a:avLst>
              <a:gd name="adj1" fmla="val 50979"/>
              <a:gd name="adj2" fmla="val -119"/>
              <a:gd name="adj3" fmla="val 93817"/>
              <a:gd name="adj4" fmla="val -51339"/>
            </a:avLst>
          </a:prstGeom>
          <a:noFill/>
          <a:ln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“ID/PW</a:t>
            </a:r>
            <a:r>
              <a:rPr lang="ko-KR" altLang="en-US" dirty="0">
                <a:solidFill>
                  <a:schemeClr val="tx1"/>
                </a:solidFill>
              </a:rPr>
              <a:t> 찾기</a:t>
            </a:r>
            <a:r>
              <a:rPr lang="en-US" altLang="ko-KR" dirty="0">
                <a:solidFill>
                  <a:schemeClr val="tx1"/>
                </a:solidFill>
              </a:rPr>
              <a:t>”</a:t>
            </a:r>
            <a:r>
              <a:rPr lang="ko-KR" altLang="en-US" dirty="0">
                <a:solidFill>
                  <a:schemeClr val="tx1"/>
                </a:solidFill>
              </a:rPr>
              <a:t> 페이지로 이동합니다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사용자가 아이디나 비밀번호를 잊었을 때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회원가입에서 사용한 정보를 토대로 찾습니다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설명선: 선 9">
            <a:extLst>
              <a:ext uri="{FF2B5EF4-FFF2-40B4-BE49-F238E27FC236}">
                <a16:creationId xmlns:a16="http://schemas.microsoft.com/office/drawing/2014/main" id="{C94EF23E-CB4F-497D-90F1-60173B83FFC5}"/>
              </a:ext>
            </a:extLst>
          </p:cNvPr>
          <p:cNvSpPr/>
          <p:nvPr/>
        </p:nvSpPr>
        <p:spPr>
          <a:xfrm>
            <a:off x="6010656" y="4974336"/>
            <a:ext cx="5343144" cy="1402714"/>
          </a:xfrm>
          <a:prstGeom prst="borderCallout1">
            <a:avLst>
              <a:gd name="adj1" fmla="val 50979"/>
              <a:gd name="adj2" fmla="val -119"/>
              <a:gd name="adj3" fmla="val -1988"/>
              <a:gd name="adj4" fmla="val -33312"/>
            </a:avLst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“</a:t>
            </a:r>
            <a:r>
              <a:rPr lang="ko-KR" altLang="en-US" dirty="0">
                <a:solidFill>
                  <a:schemeClr val="tx1"/>
                </a:solidFill>
              </a:rPr>
              <a:t>회원 가입</a:t>
            </a:r>
            <a:r>
              <a:rPr lang="en-US" altLang="ko-KR" dirty="0">
                <a:solidFill>
                  <a:schemeClr val="tx1"/>
                </a:solidFill>
              </a:rPr>
              <a:t>”</a:t>
            </a:r>
            <a:r>
              <a:rPr lang="ko-KR" altLang="en-US" dirty="0">
                <a:solidFill>
                  <a:schemeClr val="tx1"/>
                </a:solidFill>
              </a:rPr>
              <a:t> 페이지로 이동합니다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서비스를 이용하기 위한 정보를 수집합니다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55F9B75-CFD8-4574-91DB-55D8D73FB927}"/>
              </a:ext>
            </a:extLst>
          </p:cNvPr>
          <p:cNvSpPr/>
          <p:nvPr/>
        </p:nvSpPr>
        <p:spPr>
          <a:xfrm>
            <a:off x="3421380" y="4620691"/>
            <a:ext cx="1011936" cy="341376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727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소개</a:t>
            </a:r>
            <a:r>
              <a:rPr lang="en-US" altLang="ko-KR" dirty="0"/>
              <a:t> – 1-1. </a:t>
            </a:r>
            <a:r>
              <a:rPr lang="ko-KR" altLang="en-US" dirty="0"/>
              <a:t>회원가입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21680" y="1496885"/>
            <a:ext cx="58765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서비스를 이용하기 위한 회원가입 페이지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원하는 아이디와 비밀번호</a:t>
            </a:r>
            <a:r>
              <a:rPr lang="en-US" altLang="ko-KR" dirty="0"/>
              <a:t>, </a:t>
            </a:r>
            <a:r>
              <a:rPr lang="ko-KR" altLang="en-US" dirty="0"/>
              <a:t>이메일</a:t>
            </a:r>
            <a:r>
              <a:rPr lang="en-US" altLang="ko-KR" dirty="0"/>
              <a:t>, </a:t>
            </a:r>
            <a:r>
              <a:rPr lang="ko-KR" altLang="en-US" dirty="0"/>
              <a:t>그리고 서비스에서 사용할 별명을 등록할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예시로 아래와 같은 값을 넣겠습니다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ID : rev</a:t>
            </a:r>
          </a:p>
          <a:p>
            <a:r>
              <a:rPr lang="en-US" altLang="ko-KR" dirty="0"/>
              <a:t>PW : 1234</a:t>
            </a:r>
          </a:p>
          <a:p>
            <a:r>
              <a:rPr lang="en-US" altLang="ko-KR" dirty="0"/>
              <a:t>Email : </a:t>
            </a:r>
            <a:r>
              <a:rPr lang="en-US" altLang="ko-KR" dirty="0">
                <a:hlinkClick r:id="rId2"/>
              </a:rPr>
              <a:t>rev@ssu.ac.kr</a:t>
            </a:r>
            <a:endParaRPr lang="en-US" altLang="ko-KR" dirty="0"/>
          </a:p>
          <a:p>
            <a:r>
              <a:rPr lang="en-US" altLang="ko-KR" dirty="0" err="1"/>
              <a:t>NICKname</a:t>
            </a:r>
            <a:r>
              <a:rPr lang="en-US" altLang="ko-KR" dirty="0"/>
              <a:t> : </a:t>
            </a:r>
            <a:r>
              <a:rPr lang="en-US" altLang="ko-KR" dirty="0" err="1"/>
              <a:t>rev_nick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228144-8112-43E3-B8DD-9B3AE99F5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585181"/>
            <a:ext cx="4924301" cy="481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76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소개</a:t>
            </a:r>
            <a:r>
              <a:rPr lang="en-US" altLang="ko-KR" dirty="0"/>
              <a:t> – 1-2. ID/PW </a:t>
            </a:r>
            <a:r>
              <a:rPr lang="ko-KR" altLang="en-US" dirty="0"/>
              <a:t>찾기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21680" y="1496885"/>
            <a:ext cx="58765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ID</a:t>
            </a:r>
            <a:r>
              <a:rPr lang="ko-KR" altLang="en-US" dirty="0"/>
              <a:t>나 </a:t>
            </a:r>
            <a:r>
              <a:rPr lang="en-US" altLang="ko-KR" dirty="0"/>
              <a:t>PW</a:t>
            </a:r>
            <a:r>
              <a:rPr lang="ko-KR" altLang="en-US" dirty="0"/>
              <a:t>를 잊었을 경우 이 페이지에서 확인할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회원가입시에 사용했던 정보를 작성 후 원하는 기능을 제출하면 아래와 같은 화면으로 </a:t>
            </a:r>
            <a:r>
              <a:rPr lang="en-US" altLang="ko-KR" dirty="0"/>
              <a:t>ID/PW</a:t>
            </a:r>
            <a:r>
              <a:rPr lang="ko-KR" altLang="en-US" dirty="0"/>
              <a:t>를 보여줍니다</a:t>
            </a:r>
            <a:r>
              <a:rPr lang="en-US" altLang="ko-KR" dirty="0"/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5F0DD2E-49C6-431B-9F8D-40A7D6AC4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680" y="3112008"/>
            <a:ext cx="6138761" cy="128079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4DFBB45-A857-4C5B-88F7-F3CAC9CFD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6" y="1496885"/>
            <a:ext cx="5127852" cy="500383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65229C9-0619-4BFF-B2A0-DF11F2C05C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1680" y="4841851"/>
            <a:ext cx="6138761" cy="155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90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CFA8190-3A8D-4852-8967-2B0C54AA7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897" y="1472501"/>
            <a:ext cx="5077169" cy="497465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소개</a:t>
            </a:r>
            <a:r>
              <a:rPr lang="en-US" altLang="ko-KR" dirty="0"/>
              <a:t> – 2. </a:t>
            </a:r>
            <a:r>
              <a:rPr lang="ko-KR" altLang="en-US" dirty="0"/>
              <a:t>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821680" y="1496885"/>
            <a:ext cx="58765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사용자가 영화를 선택하게 되는 홈입니다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상단 문구에는 사용자의 별명과 선호 장르가 나타납니다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최초 회원가입시에는 설문조사가 진행되지 않았기 때문에 선호 장르는 </a:t>
            </a:r>
            <a:r>
              <a:rPr lang="en-US" altLang="ko-KR" dirty="0"/>
              <a:t>action</a:t>
            </a:r>
            <a:r>
              <a:rPr lang="ko-KR" altLang="en-US" dirty="0"/>
              <a:t>으로 고정됩니다</a:t>
            </a:r>
            <a:r>
              <a:rPr lang="en-US" altLang="ko-KR" dirty="0"/>
              <a:t>.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76DD8D8-72C2-43F4-84E0-073EC1F9EC9B}"/>
              </a:ext>
            </a:extLst>
          </p:cNvPr>
          <p:cNvSpPr/>
          <p:nvPr/>
        </p:nvSpPr>
        <p:spPr>
          <a:xfrm>
            <a:off x="5082239" y="1658211"/>
            <a:ext cx="432251" cy="290953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설명선: 선 22">
            <a:extLst>
              <a:ext uri="{FF2B5EF4-FFF2-40B4-BE49-F238E27FC236}">
                <a16:creationId xmlns:a16="http://schemas.microsoft.com/office/drawing/2014/main" id="{779D6D02-3E0C-4F12-BFB1-7E9B86A1E567}"/>
              </a:ext>
            </a:extLst>
          </p:cNvPr>
          <p:cNvSpPr/>
          <p:nvPr/>
        </p:nvSpPr>
        <p:spPr>
          <a:xfrm>
            <a:off x="6010656" y="3412990"/>
            <a:ext cx="5343144" cy="1217162"/>
          </a:xfrm>
          <a:prstGeom prst="borderCallout1">
            <a:avLst>
              <a:gd name="adj1" fmla="val 50979"/>
              <a:gd name="adj2" fmla="val -119"/>
              <a:gd name="adj3" fmla="val -123875"/>
              <a:gd name="adj4" fmla="val -10598"/>
            </a:avLst>
          </a:prstGeom>
          <a:noFill/>
          <a:ln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마이 페이지로 이동할 수 있는 메뉴 버튼입니다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회원 정보 수정 및 설문조사 서비스가 제공됩니다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정보를 수정 시 상단의 문구가 변경됩니다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459BB3FD-8D0B-4C05-B871-F1558793B451}"/>
              </a:ext>
            </a:extLst>
          </p:cNvPr>
          <p:cNvSpPr/>
          <p:nvPr/>
        </p:nvSpPr>
        <p:spPr>
          <a:xfrm>
            <a:off x="2259467" y="4891558"/>
            <a:ext cx="1523666" cy="603041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설명선: 선 26">
            <a:extLst>
              <a:ext uri="{FF2B5EF4-FFF2-40B4-BE49-F238E27FC236}">
                <a16:creationId xmlns:a16="http://schemas.microsoft.com/office/drawing/2014/main" id="{67F78041-C26C-4302-93F8-950322AB4426}"/>
              </a:ext>
            </a:extLst>
          </p:cNvPr>
          <p:cNvSpPr/>
          <p:nvPr/>
        </p:nvSpPr>
        <p:spPr>
          <a:xfrm>
            <a:off x="6022848" y="5817637"/>
            <a:ext cx="5343144" cy="759947"/>
          </a:xfrm>
          <a:prstGeom prst="borderCallout1">
            <a:avLst>
              <a:gd name="adj1" fmla="val 50979"/>
              <a:gd name="adj2" fmla="val -119"/>
              <a:gd name="adj3" fmla="val -71643"/>
              <a:gd name="adj4" fmla="val -41970"/>
            </a:avLst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흥미로운 영화가 없을 때 화살표를 클릭하면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동일 장르의 다른 영화들을 보여줍니다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CF2C48C4-F760-4EFF-BC72-139F1F5392B9}"/>
              </a:ext>
            </a:extLst>
          </p:cNvPr>
          <p:cNvSpPr/>
          <p:nvPr/>
        </p:nvSpPr>
        <p:spPr>
          <a:xfrm>
            <a:off x="575157" y="2761646"/>
            <a:ext cx="4747591" cy="19529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B468851E-937A-476B-82EE-628382F2C598}"/>
              </a:ext>
            </a:extLst>
          </p:cNvPr>
          <p:cNvSpPr/>
          <p:nvPr/>
        </p:nvSpPr>
        <p:spPr>
          <a:xfrm>
            <a:off x="6010656" y="4848728"/>
            <a:ext cx="5343144" cy="759947"/>
          </a:xfrm>
          <a:prstGeom prst="borderCallout1">
            <a:avLst>
              <a:gd name="adj1" fmla="val 50979"/>
              <a:gd name="adj2" fmla="val -119"/>
              <a:gd name="adj3" fmla="val -52234"/>
              <a:gd name="adj4" fmla="val -2568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영화의 자세한 정보를 알 수 있는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영화 소개 페이지로 이동합니다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329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75892D4-6411-4BE2-BB1B-AE0E14889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51" y="1526636"/>
            <a:ext cx="4731862" cy="470674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1565644-B3DD-42D9-A533-74AF22C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소개</a:t>
            </a:r>
            <a:r>
              <a:rPr lang="en-US" altLang="ko-KR" dirty="0"/>
              <a:t> – 3. </a:t>
            </a:r>
            <a:r>
              <a:rPr lang="ko-KR" altLang="en-US" dirty="0"/>
              <a:t>마이페이지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021-7D1C-48E3-BAB1-5BD592D212EE}"/>
              </a:ext>
            </a:extLst>
          </p:cNvPr>
          <p:cNvSpPr txBox="1"/>
          <p:nvPr/>
        </p:nvSpPr>
        <p:spPr>
          <a:xfrm>
            <a:off x="5692471" y="1496885"/>
            <a:ext cx="587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사용자의 정보를 수정할 수 있는 마이페이지입니다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곳에서 정보를 수정하면 사용자에게 더 나은 서비스를 제공합니다</a:t>
            </a:r>
            <a:r>
              <a:rPr lang="en-US" altLang="ko-KR" dirty="0"/>
              <a:t>.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340658E4-06AB-4F93-ACD1-87396A85E5F7}"/>
              </a:ext>
            </a:extLst>
          </p:cNvPr>
          <p:cNvSpPr/>
          <p:nvPr/>
        </p:nvSpPr>
        <p:spPr>
          <a:xfrm>
            <a:off x="2768843" y="3288611"/>
            <a:ext cx="705678" cy="455756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E6A65336-394E-4555-BC6B-F426A85D93FB}"/>
              </a:ext>
            </a:extLst>
          </p:cNvPr>
          <p:cNvSpPr/>
          <p:nvPr/>
        </p:nvSpPr>
        <p:spPr>
          <a:xfrm>
            <a:off x="5871509" y="4121177"/>
            <a:ext cx="5343144" cy="759947"/>
          </a:xfrm>
          <a:prstGeom prst="borderCallout1">
            <a:avLst>
              <a:gd name="adj1" fmla="val 50979"/>
              <a:gd name="adj2" fmla="val -119"/>
              <a:gd name="adj3" fmla="val -80344"/>
              <a:gd name="adj4" fmla="val -45259"/>
            </a:avLst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개인의 비밀번호와 이메일 주소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별명을 변경할 수 있는  회원 정보 수정 페이지 입니다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DA79FC8B-CE47-4915-9088-61384BCB6436}"/>
              </a:ext>
            </a:extLst>
          </p:cNvPr>
          <p:cNvSpPr/>
          <p:nvPr/>
        </p:nvSpPr>
        <p:spPr>
          <a:xfrm>
            <a:off x="2356817" y="4619389"/>
            <a:ext cx="1529730" cy="290953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설명선: 선 16">
            <a:extLst>
              <a:ext uri="{FF2B5EF4-FFF2-40B4-BE49-F238E27FC236}">
                <a16:creationId xmlns:a16="http://schemas.microsoft.com/office/drawing/2014/main" id="{8A63C758-F0EB-47C6-AC4D-9FB3B5AA0474}"/>
              </a:ext>
            </a:extLst>
          </p:cNvPr>
          <p:cNvSpPr/>
          <p:nvPr/>
        </p:nvSpPr>
        <p:spPr>
          <a:xfrm>
            <a:off x="5871509" y="5265565"/>
            <a:ext cx="5343144" cy="1217162"/>
          </a:xfrm>
          <a:prstGeom prst="borderCallout1">
            <a:avLst>
              <a:gd name="adj1" fmla="val 50979"/>
              <a:gd name="adj2" fmla="val -119"/>
              <a:gd name="adj3" fmla="val -34911"/>
              <a:gd name="adj4" fmla="val -36747"/>
            </a:avLst>
          </a:prstGeom>
          <a:noFill/>
          <a:ln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설문조사로 이동하여 설문을 다시 진행할 수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있는 버튼입니다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설명선: 선 13">
            <a:extLst>
              <a:ext uri="{FF2B5EF4-FFF2-40B4-BE49-F238E27FC236}">
                <a16:creationId xmlns:a16="http://schemas.microsoft.com/office/drawing/2014/main" id="{4C754125-8CF5-4925-AA56-CAAC5D4E8510}"/>
              </a:ext>
            </a:extLst>
          </p:cNvPr>
          <p:cNvSpPr/>
          <p:nvPr/>
        </p:nvSpPr>
        <p:spPr>
          <a:xfrm>
            <a:off x="5871509" y="3120062"/>
            <a:ext cx="5343144" cy="759947"/>
          </a:xfrm>
          <a:prstGeom prst="borderCallout1">
            <a:avLst>
              <a:gd name="adj1" fmla="val 50979"/>
              <a:gd name="adj2" fmla="val -119"/>
              <a:gd name="adj3" fmla="val -114035"/>
              <a:gd name="adj4" fmla="val -11488"/>
            </a:avLst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기존 홈 화면과 마이페이지로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이동할 수 있는 버튼 입니다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C53088B-60DA-4B93-ADC8-0144E9B978A6}"/>
              </a:ext>
            </a:extLst>
          </p:cNvPr>
          <p:cNvSpPr/>
          <p:nvPr/>
        </p:nvSpPr>
        <p:spPr>
          <a:xfrm>
            <a:off x="4793928" y="1526636"/>
            <a:ext cx="705678" cy="712019"/>
          </a:xfrm>
          <a:prstGeom prst="ellipse">
            <a:avLst/>
          </a:prstGeom>
          <a:noFill/>
          <a:ln w="381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129943"/>
      </p:ext>
    </p:extLst>
  </p:cSld>
  <p:clrMapOvr>
    <a:masterClrMapping/>
  </p:clrMapOvr>
</p:sld>
</file>

<file path=ppt/theme/theme1.xml><?xml version="1.0" encoding="utf-8"?>
<a:theme xmlns:a="http://schemas.openxmlformats.org/drawingml/2006/main" name="New_Education01">
  <a:themeElements>
    <a:clrScheme name="Education01">
      <a:dk1>
        <a:sysClr val="windowText" lastClr="000000"/>
      </a:dk1>
      <a:lt1>
        <a:sysClr val="window" lastClr="FFFFFF"/>
      </a:lt1>
      <a:dk2>
        <a:srgbClr val="1F497D"/>
      </a:dk2>
      <a:lt2>
        <a:srgbClr val="F5F5EE"/>
      </a:lt2>
      <a:accent1>
        <a:srgbClr val="10A8CB"/>
      </a:accent1>
      <a:accent2>
        <a:srgbClr val="439F11"/>
      </a:accent2>
      <a:accent3>
        <a:srgbClr val="E9980F"/>
      </a:accent3>
      <a:accent4>
        <a:srgbClr val="F75B62"/>
      </a:accent4>
      <a:accent5>
        <a:srgbClr val="C4B926"/>
      </a:accent5>
      <a:accent6>
        <a:srgbClr val="DD61B4"/>
      </a:accent6>
      <a:hlink>
        <a:srgbClr val="FF0000"/>
      </a:hlink>
      <a:folHlink>
        <a:srgbClr val="92D050"/>
      </a:folHlink>
    </a:clrScheme>
    <a:fontScheme name="Education01">
      <a:majorFont>
        <a:latin typeface="Berlin Sans FB"/>
        <a:ea typeface=""/>
        <a:cs typeface=""/>
        <a:font script="Jpan" typeface="HGｺﾞｼｯｸM"/>
        <a:font script="Hang" typeface="휴먼모음T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erlin Sans FB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ducation01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shade val="20000"/>
                <a:satMod val="200000"/>
              </a:schemeClr>
            </a:gs>
            <a:gs pos="68000">
              <a:schemeClr val="phClr">
                <a:shade val="100000"/>
                <a:satMod val="120000"/>
              </a:schemeClr>
            </a:gs>
            <a:gs pos="100000">
              <a:schemeClr val="phClr">
                <a:tint val="60000"/>
                <a:shade val="10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rotWithShape="0">
              <a:srgbClr val="000000">
                <a:alpha val="48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60000"/>
            </a:lightRig>
          </a:scene3d>
          <a:sp3d prstMaterial="plastic">
            <a:bevelT w="38100" h="25400"/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600000"/>
            </a:lightRig>
          </a:scene3d>
          <a:sp3d prstMaterial="plastic"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400000"/>
              </a:schemeClr>
            </a:gs>
            <a:gs pos="52000">
              <a:schemeClr val="phClr">
                <a:tint val="90000"/>
                <a:shade val="100000"/>
                <a:satMod val="200000"/>
                <a:lumMod val="98000"/>
              </a:schemeClr>
            </a:gs>
            <a:gs pos="100000">
              <a:schemeClr val="phClr">
                <a:shade val="70000"/>
                <a:satMod val="150000"/>
                <a:lumMod val="98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80000"/>
                <a:satMod val="250000"/>
                <a:lumMod val="90000"/>
              </a:schemeClr>
            </a:gs>
            <a:gs pos="100000">
              <a:schemeClr val="phClr">
                <a:shade val="80000"/>
                <a:satMod val="100000"/>
                <a:lumMod val="90000"/>
              </a:schemeClr>
            </a:gs>
          </a:gsLst>
          <a:path path="circle">
            <a:fillToRect l="50000" r="50000" b="8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TM10237558[[fn=어린이 테마]]</Template>
  <TotalTime>1318</TotalTime>
  <Words>1036</Words>
  <Application>Microsoft Office PowerPoint</Application>
  <PresentationFormat>와이드스크린</PresentationFormat>
  <Paragraphs>131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Arial</vt:lpstr>
      <vt:lpstr>Berlin Sans FB</vt:lpstr>
      <vt:lpstr>Wingdings</vt:lpstr>
      <vt:lpstr>New_Education01</vt:lpstr>
      <vt:lpstr>Online Cinema</vt:lpstr>
      <vt:lpstr>목차</vt:lpstr>
      <vt:lpstr>Online Cinema란?</vt:lpstr>
      <vt:lpstr>Online Cinema의 구성</vt:lpstr>
      <vt:lpstr>기능 소개 – 1. 로그인</vt:lpstr>
      <vt:lpstr>기능 소개 – 1-1. 회원가입</vt:lpstr>
      <vt:lpstr>기능 소개 – 1-2. ID/PW 찾기</vt:lpstr>
      <vt:lpstr>기능 소개 – 2. 홈</vt:lpstr>
      <vt:lpstr>기능 소개 – 3. 마이페이지</vt:lpstr>
      <vt:lpstr>기능 소개 – 3-1. 회원 정보 수정</vt:lpstr>
      <vt:lpstr>기능 소개 – 3-2. 설문조사</vt:lpstr>
      <vt:lpstr>기능 소개 – 4. 영화 소개 페이지</vt:lpstr>
      <vt:lpstr>팀원별 역할 및 활동 내용</vt:lpstr>
      <vt:lpstr>향후 개선점 - 로그인</vt:lpstr>
      <vt:lpstr>향후 개선점 - 마이페이지</vt:lpstr>
      <vt:lpstr>향후 개선점 – 홈 화면</vt:lpstr>
      <vt:lpstr>향후 개선점 - 영화 소개 페이지 </vt:lpstr>
      <vt:lpstr>느낀 점 - 마준혁</vt:lpstr>
      <vt:lpstr>느낀점 - 문정현</vt:lpstr>
      <vt:lpstr>느낀점 - 모동민</vt:lpstr>
      <vt:lpstr>느낀점 -민기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Cinema</dc:title>
  <dc:creator>민 기</dc:creator>
  <cp:lastModifiedBy>민 기</cp:lastModifiedBy>
  <cp:revision>20</cp:revision>
  <dcterms:created xsi:type="dcterms:W3CDTF">2020-10-17T19:22:22Z</dcterms:created>
  <dcterms:modified xsi:type="dcterms:W3CDTF">2020-12-03T08:24:05Z</dcterms:modified>
</cp:coreProperties>
</file>

<file path=docProps/thumbnail.jpeg>
</file>